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70" r:id="rId3"/>
    <p:sldId id="271" r:id="rId4"/>
    <p:sldId id="272" r:id="rId5"/>
    <p:sldId id="266" r:id="rId6"/>
    <p:sldId id="273" r:id="rId7"/>
    <p:sldId id="260" r:id="rId8"/>
    <p:sldId id="261" r:id="rId9"/>
    <p:sldId id="262" r:id="rId10"/>
    <p:sldId id="263" r:id="rId11"/>
    <p:sldId id="264" r:id="rId12"/>
    <p:sldId id="275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  <a:srgbClr val="156082"/>
    <a:srgbClr val="147FA9"/>
    <a:srgbClr val="FFFFFF"/>
    <a:srgbClr val="1226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70F01-A5D9-4B64-91B0-3F186E074335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</dgm:spPr>
      <dgm:t>
        <a:bodyPr/>
        <a:lstStyle/>
        <a:p>
          <a:endParaRPr lang="en-US"/>
        </a:p>
      </dgm:t>
    </dgm:pt>
    <dgm:pt modelId="{6CFE9102-EBAD-47DA-9BCD-596D65F64427}">
      <dgm:prSet custT="1"/>
      <dgm:spPr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  <dgm:t>
        <a:bodyPr anchor="t"/>
        <a:lstStyle/>
        <a:p>
          <a:pPr algn="ctr" rtl="0"/>
          <a:r>
            <a:rPr lang="en-US" sz="3600" b="1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BUILDING TRUST AND RESILIENCE IN THE DIGITAL INFORMATION AGE</a:t>
          </a:r>
          <a:endParaRPr lang="en-US" sz="3600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0340BC-1FEB-4445-AE09-0F6AE4A63093}" type="parTrans" cxnId="{A41B980C-F643-4E85-80EE-98FC1508F416}">
      <dgm:prSet/>
      <dgm:spPr/>
      <dgm:t>
        <a:bodyPr/>
        <a:lstStyle/>
        <a:p>
          <a:endParaRPr lang="en-US"/>
        </a:p>
      </dgm:t>
    </dgm:pt>
    <dgm:pt modelId="{6F981F61-E003-4AC0-A1D0-50AD756FE2E6}" type="sibTrans" cxnId="{A41B980C-F643-4E85-80EE-98FC1508F416}">
      <dgm:prSet/>
      <dgm:spPr/>
      <dgm:t>
        <a:bodyPr/>
        <a:lstStyle/>
        <a:p>
          <a:endParaRPr lang="en-US"/>
        </a:p>
      </dgm:t>
    </dgm:pt>
    <dgm:pt modelId="{12BAB786-5ED9-49AC-84D9-ABBBF125083F}" type="pres">
      <dgm:prSet presAssocID="{93E70F01-A5D9-4B64-91B0-3F186E07433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E893B2B-9967-4FC6-ADAA-B4F33C954399}" type="pres">
      <dgm:prSet presAssocID="{6CFE9102-EBAD-47DA-9BCD-596D65F64427}" presName="hierRoot1" presStyleCnt="0">
        <dgm:presLayoutVars>
          <dgm:hierBranch val="init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</dgm:pt>
    <dgm:pt modelId="{5A57F49F-FE03-4F86-AFD6-138F524EFB93}" type="pres">
      <dgm:prSet presAssocID="{6CFE9102-EBAD-47DA-9BCD-596D65F64427}" presName="rootComposite1" presStyleCnt="0"/>
      <dgm:spPr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</dgm:pt>
    <dgm:pt modelId="{0EDD7024-6879-4C7F-B793-540B16F3D48F}" type="pres">
      <dgm:prSet presAssocID="{6CFE9102-EBAD-47DA-9BCD-596D65F64427}" presName="rootText1" presStyleLbl="node0" presStyleIdx="0" presStyleCnt="1" custScaleX="236077" custLinFactNeighborX="22404" custLinFactNeighborY="204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466786-F604-4E02-AEA9-99C9E5323D08}" type="pres">
      <dgm:prSet presAssocID="{6CFE9102-EBAD-47DA-9BCD-596D65F6442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DD15012-E6DE-4524-8147-EE3422246AF1}" type="pres">
      <dgm:prSet presAssocID="{6CFE9102-EBAD-47DA-9BCD-596D65F64427}" presName="hierChild2" presStyleCnt="0"/>
      <dgm:spPr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</dgm:pt>
    <dgm:pt modelId="{D91390A1-4F50-4E21-9F67-F8CCC8DA943C}" type="pres">
      <dgm:prSet presAssocID="{6CFE9102-EBAD-47DA-9BCD-596D65F64427}" presName="hierChild3" presStyleCnt="0"/>
      <dgm:spPr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</dgm:pt>
  </dgm:ptLst>
  <dgm:cxnLst>
    <dgm:cxn modelId="{57E8CADA-C01B-4EC5-93F3-1055D33955A3}" type="presOf" srcId="{6CFE9102-EBAD-47DA-9BCD-596D65F64427}" destId="{0EDD7024-6879-4C7F-B793-540B16F3D48F}" srcOrd="0" destOrd="0" presId="urn:microsoft.com/office/officeart/2005/8/layout/orgChart1"/>
    <dgm:cxn modelId="{74BC94DC-4735-4F33-8E22-112535EDF4E6}" type="presOf" srcId="{93E70F01-A5D9-4B64-91B0-3F186E074335}" destId="{12BAB786-5ED9-49AC-84D9-ABBBF125083F}" srcOrd="0" destOrd="0" presId="urn:microsoft.com/office/officeart/2005/8/layout/orgChart1"/>
    <dgm:cxn modelId="{C9DB9D5F-A7F9-4E5E-8CF8-5878BB52BCCA}" type="presOf" srcId="{6CFE9102-EBAD-47DA-9BCD-596D65F64427}" destId="{8D466786-F604-4E02-AEA9-99C9E5323D08}" srcOrd="1" destOrd="0" presId="urn:microsoft.com/office/officeart/2005/8/layout/orgChart1"/>
    <dgm:cxn modelId="{A41B980C-F643-4E85-80EE-98FC1508F416}" srcId="{93E70F01-A5D9-4B64-91B0-3F186E074335}" destId="{6CFE9102-EBAD-47DA-9BCD-596D65F64427}" srcOrd="0" destOrd="0" parTransId="{AE0340BC-1FEB-4445-AE09-0F6AE4A63093}" sibTransId="{6F981F61-E003-4AC0-A1D0-50AD756FE2E6}"/>
    <dgm:cxn modelId="{7585517B-92FF-48FB-8D3F-BBACC0B00A89}" type="presParOf" srcId="{12BAB786-5ED9-49AC-84D9-ABBBF125083F}" destId="{7E893B2B-9967-4FC6-ADAA-B4F33C954399}" srcOrd="0" destOrd="0" presId="urn:microsoft.com/office/officeart/2005/8/layout/orgChart1"/>
    <dgm:cxn modelId="{69979694-8ED6-4A5C-A7EA-455D226CE85B}" type="presParOf" srcId="{7E893B2B-9967-4FC6-ADAA-B4F33C954399}" destId="{5A57F49F-FE03-4F86-AFD6-138F524EFB93}" srcOrd="0" destOrd="0" presId="urn:microsoft.com/office/officeart/2005/8/layout/orgChart1"/>
    <dgm:cxn modelId="{558C376B-DB37-4111-AA18-88A18A598211}" type="presParOf" srcId="{5A57F49F-FE03-4F86-AFD6-138F524EFB93}" destId="{0EDD7024-6879-4C7F-B793-540B16F3D48F}" srcOrd="0" destOrd="0" presId="urn:microsoft.com/office/officeart/2005/8/layout/orgChart1"/>
    <dgm:cxn modelId="{08B44E3F-C92C-433C-8ECE-36579F9EADAC}" type="presParOf" srcId="{5A57F49F-FE03-4F86-AFD6-138F524EFB93}" destId="{8D466786-F604-4E02-AEA9-99C9E5323D08}" srcOrd="1" destOrd="0" presId="urn:microsoft.com/office/officeart/2005/8/layout/orgChart1"/>
    <dgm:cxn modelId="{F37F64E3-8FE7-4682-948C-8A20145168AA}" type="presParOf" srcId="{7E893B2B-9967-4FC6-ADAA-B4F33C954399}" destId="{CDD15012-E6DE-4524-8147-EE3422246AF1}" srcOrd="1" destOrd="0" presId="urn:microsoft.com/office/officeart/2005/8/layout/orgChart1"/>
    <dgm:cxn modelId="{19149997-FF6B-43D9-921B-62FE86379B21}" type="presParOf" srcId="{7E893B2B-9967-4FC6-ADAA-B4F33C954399}" destId="{D91390A1-4F50-4E21-9F67-F8CCC8DA94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59E139-C30A-43A0-B9BA-20D5BA098914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CE59274-0734-4FC9-A1A9-7D38C3EE6283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800" b="0" i="0" dirty="0" smtClean="0"/>
            <a:t>Ensuring accuracy, reliability, and trustworthiness in information​</a:t>
          </a:r>
          <a:endParaRPr lang="en-US" sz="2800" dirty="0"/>
        </a:p>
      </dgm:t>
    </dgm:pt>
    <dgm:pt modelId="{6B757167-7DFC-43A3-A116-E1C85E849177}" type="parTrans" cxnId="{2518D77C-58E3-4474-9775-2B447A4E3358}">
      <dgm:prSet/>
      <dgm:spPr/>
      <dgm:t>
        <a:bodyPr/>
        <a:lstStyle/>
        <a:p>
          <a:endParaRPr lang="en-US"/>
        </a:p>
      </dgm:t>
    </dgm:pt>
    <dgm:pt modelId="{953A9BB6-8901-43A2-A170-8BD7B2D54D37}" type="sibTrans" cxnId="{2518D77C-58E3-4474-9775-2B447A4E3358}">
      <dgm:prSet/>
      <dgm:spPr/>
      <dgm:t>
        <a:bodyPr/>
        <a:lstStyle/>
        <a:p>
          <a:endParaRPr lang="en-US"/>
        </a:p>
      </dgm:t>
    </dgm:pt>
    <dgm:pt modelId="{559ED651-E326-41D6-A931-B97EF42BDDDF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3200" b="0" i="0" dirty="0" smtClean="0"/>
            <a:t>Supports informed decisions and social cohesion</a:t>
          </a:r>
          <a:endParaRPr lang="en-US" sz="3200" dirty="0"/>
        </a:p>
      </dgm:t>
    </dgm:pt>
    <dgm:pt modelId="{BEADDFB0-38ED-4642-B236-CB3A3DB34218}" type="parTrans" cxnId="{2168C4B8-F943-4E48-9A06-420D4BF91750}">
      <dgm:prSet/>
      <dgm:spPr/>
      <dgm:t>
        <a:bodyPr/>
        <a:lstStyle/>
        <a:p>
          <a:endParaRPr lang="en-US"/>
        </a:p>
      </dgm:t>
    </dgm:pt>
    <dgm:pt modelId="{9F388B08-C0D5-463C-BA63-D4E8DA5DEB8C}" type="sibTrans" cxnId="{2168C4B8-F943-4E48-9A06-420D4BF91750}">
      <dgm:prSet/>
      <dgm:spPr/>
      <dgm:t>
        <a:bodyPr/>
        <a:lstStyle/>
        <a:p>
          <a:endParaRPr lang="en-US"/>
        </a:p>
      </dgm:t>
    </dgm:pt>
    <dgm:pt modelId="{BC29BD5A-4E58-43F1-BF5E-383C070E976A}" type="pres">
      <dgm:prSet presAssocID="{6F59E139-C30A-43A0-B9BA-20D5BA0989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F040B6-4680-40CB-981B-6B23F0FF76BD}" type="pres">
      <dgm:prSet presAssocID="{1CE59274-0734-4FC9-A1A9-7D38C3EE628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D75855-1A89-43F1-B552-98A374AF63E8}" type="pres">
      <dgm:prSet presAssocID="{953A9BB6-8901-43A2-A170-8BD7B2D54D37}" presName="sibTrans" presStyleCnt="0"/>
      <dgm:spPr/>
      <dgm:t>
        <a:bodyPr/>
        <a:lstStyle/>
        <a:p>
          <a:endParaRPr lang="en-US"/>
        </a:p>
      </dgm:t>
    </dgm:pt>
    <dgm:pt modelId="{2453A55B-9C80-4247-844D-12F007931368}" type="pres">
      <dgm:prSet presAssocID="{559ED651-E326-41D6-A931-B97EF42BDDD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DA9F7D-1BF2-4E2A-973F-7D50CA6746F6}" type="presOf" srcId="{1CE59274-0734-4FC9-A1A9-7D38C3EE6283}" destId="{0EF040B6-4680-40CB-981B-6B23F0FF76BD}" srcOrd="0" destOrd="0" presId="urn:microsoft.com/office/officeart/2005/8/layout/default"/>
    <dgm:cxn modelId="{C1A2E368-2052-431F-B2B9-69CF0631AC66}" type="presOf" srcId="{559ED651-E326-41D6-A931-B97EF42BDDDF}" destId="{2453A55B-9C80-4247-844D-12F007931368}" srcOrd="0" destOrd="0" presId="urn:microsoft.com/office/officeart/2005/8/layout/default"/>
    <dgm:cxn modelId="{2168C4B8-F943-4E48-9A06-420D4BF91750}" srcId="{6F59E139-C30A-43A0-B9BA-20D5BA098914}" destId="{559ED651-E326-41D6-A931-B97EF42BDDDF}" srcOrd="1" destOrd="0" parTransId="{BEADDFB0-38ED-4642-B236-CB3A3DB34218}" sibTransId="{9F388B08-C0D5-463C-BA63-D4E8DA5DEB8C}"/>
    <dgm:cxn modelId="{2518D77C-58E3-4474-9775-2B447A4E3358}" srcId="{6F59E139-C30A-43A0-B9BA-20D5BA098914}" destId="{1CE59274-0734-4FC9-A1A9-7D38C3EE6283}" srcOrd="0" destOrd="0" parTransId="{6B757167-7DFC-43A3-A116-E1C85E849177}" sibTransId="{953A9BB6-8901-43A2-A170-8BD7B2D54D37}"/>
    <dgm:cxn modelId="{DBF69EE7-F85A-4E41-B618-2F0404D563BE}" type="presOf" srcId="{6F59E139-C30A-43A0-B9BA-20D5BA098914}" destId="{BC29BD5A-4E58-43F1-BF5E-383C070E976A}" srcOrd="0" destOrd="0" presId="urn:microsoft.com/office/officeart/2005/8/layout/default"/>
    <dgm:cxn modelId="{D623F643-8123-426B-BD7F-9AEA01C2CE0F}" type="presParOf" srcId="{BC29BD5A-4E58-43F1-BF5E-383C070E976A}" destId="{0EF040B6-4680-40CB-981B-6B23F0FF76BD}" srcOrd="0" destOrd="0" presId="urn:microsoft.com/office/officeart/2005/8/layout/default"/>
    <dgm:cxn modelId="{514488BF-779E-4E6A-B17C-2E6206915788}" type="presParOf" srcId="{BC29BD5A-4E58-43F1-BF5E-383C070E976A}" destId="{47D75855-1A89-43F1-B552-98A374AF63E8}" srcOrd="1" destOrd="0" presId="urn:microsoft.com/office/officeart/2005/8/layout/default"/>
    <dgm:cxn modelId="{B69DFA38-610B-4942-89D7-51356E33F1E6}" type="presParOf" srcId="{BC29BD5A-4E58-43F1-BF5E-383C070E976A}" destId="{2453A55B-9C80-4247-844D-12F00793136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AF3A2A-AD8E-4556-AFDA-37EB0580883A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CA1F230-C899-46D7-8F87-54626AED5D09}">
      <dgm:prSet/>
      <dgm:spPr/>
      <dgm:t>
        <a:bodyPr/>
        <a:lstStyle/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Social Media's Role</a:t>
          </a:r>
        </a:p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Amplifies both true and false news rapidly</a:t>
          </a:r>
          <a:endParaRPr lang="en-US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F73D8A-561D-4208-9266-83E4EEE0404F}" type="parTrans" cxnId="{855CCB7D-B62F-406F-B07F-5FF0BBB30871}">
      <dgm:prSet/>
      <dgm:spPr/>
      <dgm:t>
        <a:bodyPr/>
        <a:lstStyle/>
        <a:p>
          <a:endParaRPr lang="en-US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A566FA-C2CB-4B05-9512-E1F790895CC5}" type="sibTrans" cxnId="{855CCB7D-B62F-406F-B07F-5FF0BBB30871}">
      <dgm:prSet/>
      <dgm:spPr/>
      <dgm:t>
        <a:bodyPr/>
        <a:lstStyle/>
        <a:p>
          <a:endParaRPr lang="en-US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E12B80-DBBD-4DAC-808C-96FE8E7E2EC4}">
      <dgm:prSet/>
      <dgm:spPr/>
      <dgm:t>
        <a:bodyPr/>
        <a:lstStyle/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Fake News Impact</a:t>
          </a:r>
        </a:p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Weakens public trust in institutions and media</a:t>
          </a:r>
          <a:endParaRPr lang="en-US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F3ACF3-B473-4709-B161-3D85CB9F23D3}" type="parTrans" cxnId="{2F489003-9DDC-4D4F-8EE1-A64763BE6EEA}">
      <dgm:prSet/>
      <dgm:spPr/>
      <dgm:t>
        <a:bodyPr/>
        <a:lstStyle/>
        <a:p>
          <a:endParaRPr lang="en-US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573130-F196-4722-BA9D-5007DB958398}" type="sibTrans" cxnId="{2F489003-9DDC-4D4F-8EE1-A64763BE6EEA}">
      <dgm:prSet/>
      <dgm:spPr/>
      <dgm:t>
        <a:bodyPr/>
        <a:lstStyle/>
        <a:p>
          <a:endParaRPr lang="en-US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FDC1CB-34A9-44E2-A3DE-468B5144F9B5}">
      <dgm:prSet/>
      <dgm:spPr/>
      <dgm:t>
        <a:bodyPr/>
        <a:lstStyle/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Case Example</a:t>
          </a:r>
        </a:p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 False COVID-19 info spread panic globally</a:t>
          </a:r>
          <a:endParaRPr lang="en-US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6A1D56-BCEC-4E0F-8700-2BCA44A7FDE0}" type="parTrans" cxnId="{2FDD8948-A94A-4760-AD5D-6D64ACA51F8F}">
      <dgm:prSet/>
      <dgm:spPr/>
      <dgm:t>
        <a:bodyPr/>
        <a:lstStyle/>
        <a:p>
          <a:endParaRPr lang="en-US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3FA47-51FC-409E-B1E3-0F4FFF1C01E3}" type="sibTrans" cxnId="{2FDD8948-A94A-4760-AD5D-6D64ACA51F8F}">
      <dgm:prSet/>
      <dgm:spPr/>
      <dgm:t>
        <a:bodyPr/>
        <a:lstStyle/>
        <a:p>
          <a:endParaRPr lang="en-US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9734A4-459D-40F8-9722-CB89475816CE}" type="pres">
      <dgm:prSet presAssocID="{5FAF3A2A-AD8E-4556-AFDA-37EB0580883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833EC03-B948-4AB3-B02E-EC58D4572C97}" type="pres">
      <dgm:prSet presAssocID="{CCA1F230-C899-46D7-8F87-54626AED5D09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F8873FD-FE48-41CC-B585-4C8EE4CA9AB4}" type="pres">
      <dgm:prSet presAssocID="{CCA1F230-C899-46D7-8F87-54626AED5D09}" presName="rootComposite1" presStyleCnt="0"/>
      <dgm:spPr/>
      <dgm:t>
        <a:bodyPr/>
        <a:lstStyle/>
        <a:p>
          <a:endParaRPr lang="en-US"/>
        </a:p>
      </dgm:t>
    </dgm:pt>
    <dgm:pt modelId="{43D0959E-8F03-435D-A49F-F67045678430}" type="pres">
      <dgm:prSet presAssocID="{CCA1F230-C899-46D7-8F87-54626AED5D09}" presName="rootText1" presStyleLbl="node0" presStyleIdx="0" presStyleCnt="3" custScaleY="1054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79FBA2-2E7D-40B4-9B94-DB5A4B0413A1}" type="pres">
      <dgm:prSet presAssocID="{CCA1F230-C899-46D7-8F87-54626AED5D0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E865B68-2570-403D-8D14-DC46F7F2FBA8}" type="pres">
      <dgm:prSet presAssocID="{CCA1F230-C899-46D7-8F87-54626AED5D09}" presName="hierChild2" presStyleCnt="0"/>
      <dgm:spPr/>
      <dgm:t>
        <a:bodyPr/>
        <a:lstStyle/>
        <a:p>
          <a:endParaRPr lang="en-US"/>
        </a:p>
      </dgm:t>
    </dgm:pt>
    <dgm:pt modelId="{B297017A-D68B-4B73-BABA-E10DF72C97CF}" type="pres">
      <dgm:prSet presAssocID="{CCA1F230-C899-46D7-8F87-54626AED5D09}" presName="hierChild3" presStyleCnt="0"/>
      <dgm:spPr/>
      <dgm:t>
        <a:bodyPr/>
        <a:lstStyle/>
        <a:p>
          <a:endParaRPr lang="en-US"/>
        </a:p>
      </dgm:t>
    </dgm:pt>
    <dgm:pt modelId="{C6F9DE08-B473-4C42-837B-720ED94E54E9}" type="pres">
      <dgm:prSet presAssocID="{A7E12B80-DBBD-4DAC-808C-96FE8E7E2EC4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21801EF-474E-464A-AED0-E3BA95243411}" type="pres">
      <dgm:prSet presAssocID="{A7E12B80-DBBD-4DAC-808C-96FE8E7E2EC4}" presName="rootComposite1" presStyleCnt="0"/>
      <dgm:spPr/>
      <dgm:t>
        <a:bodyPr/>
        <a:lstStyle/>
        <a:p>
          <a:endParaRPr lang="en-US"/>
        </a:p>
      </dgm:t>
    </dgm:pt>
    <dgm:pt modelId="{BEAB1D35-4433-422C-8699-8ABEE8454DEB}" type="pres">
      <dgm:prSet presAssocID="{A7E12B80-DBBD-4DAC-808C-96FE8E7E2EC4}" presName="rootText1" presStyleLbl="node0" presStyleIdx="1" presStyleCnt="3" custScaleY="1087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50E579-2813-4B41-A149-6F5ABF935405}" type="pres">
      <dgm:prSet presAssocID="{A7E12B80-DBBD-4DAC-808C-96FE8E7E2EC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856161A-92AF-4A48-8834-C9A2F372E9E2}" type="pres">
      <dgm:prSet presAssocID="{A7E12B80-DBBD-4DAC-808C-96FE8E7E2EC4}" presName="hierChild2" presStyleCnt="0"/>
      <dgm:spPr/>
      <dgm:t>
        <a:bodyPr/>
        <a:lstStyle/>
        <a:p>
          <a:endParaRPr lang="en-US"/>
        </a:p>
      </dgm:t>
    </dgm:pt>
    <dgm:pt modelId="{43B05716-F14D-4009-AB50-4139F4798153}" type="pres">
      <dgm:prSet presAssocID="{A7E12B80-DBBD-4DAC-808C-96FE8E7E2EC4}" presName="hierChild3" presStyleCnt="0"/>
      <dgm:spPr/>
      <dgm:t>
        <a:bodyPr/>
        <a:lstStyle/>
        <a:p>
          <a:endParaRPr lang="en-US"/>
        </a:p>
      </dgm:t>
    </dgm:pt>
    <dgm:pt modelId="{96C29998-FE66-4C70-A408-0CC8595AF062}" type="pres">
      <dgm:prSet presAssocID="{EBFDC1CB-34A9-44E2-A3DE-468B5144F9B5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5398675-9A90-41A6-BF02-388173E75773}" type="pres">
      <dgm:prSet presAssocID="{EBFDC1CB-34A9-44E2-A3DE-468B5144F9B5}" presName="rootComposite1" presStyleCnt="0"/>
      <dgm:spPr/>
      <dgm:t>
        <a:bodyPr/>
        <a:lstStyle/>
        <a:p>
          <a:endParaRPr lang="en-US"/>
        </a:p>
      </dgm:t>
    </dgm:pt>
    <dgm:pt modelId="{CA0E61CA-B76D-4000-91AD-CEA15AAD10E3}" type="pres">
      <dgm:prSet presAssocID="{EBFDC1CB-34A9-44E2-A3DE-468B5144F9B5}" presName="rootText1" presStyleLbl="node0" presStyleIdx="2" presStyleCnt="3" custScaleY="1079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832CEE-3222-4543-B301-D027AF47D47F}" type="pres">
      <dgm:prSet presAssocID="{EBFDC1CB-34A9-44E2-A3DE-468B5144F9B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F16C754-F6DE-4872-913C-283C830A290F}" type="pres">
      <dgm:prSet presAssocID="{EBFDC1CB-34A9-44E2-A3DE-468B5144F9B5}" presName="hierChild2" presStyleCnt="0"/>
      <dgm:spPr/>
      <dgm:t>
        <a:bodyPr/>
        <a:lstStyle/>
        <a:p>
          <a:endParaRPr lang="en-US"/>
        </a:p>
      </dgm:t>
    </dgm:pt>
    <dgm:pt modelId="{883FB3A7-C587-4F83-B94D-40E51C31EDA9}" type="pres">
      <dgm:prSet presAssocID="{EBFDC1CB-34A9-44E2-A3DE-468B5144F9B5}" presName="hierChild3" presStyleCnt="0"/>
      <dgm:spPr/>
      <dgm:t>
        <a:bodyPr/>
        <a:lstStyle/>
        <a:p>
          <a:endParaRPr lang="en-US"/>
        </a:p>
      </dgm:t>
    </dgm:pt>
  </dgm:ptLst>
  <dgm:cxnLst>
    <dgm:cxn modelId="{74B709B8-7663-4F7D-A067-746F1BBD5CE0}" type="presOf" srcId="{A7E12B80-DBBD-4DAC-808C-96FE8E7E2EC4}" destId="{BEAB1D35-4433-422C-8699-8ABEE8454DEB}" srcOrd="0" destOrd="0" presId="urn:microsoft.com/office/officeart/2005/8/layout/orgChart1"/>
    <dgm:cxn modelId="{855CCB7D-B62F-406F-B07F-5FF0BBB30871}" srcId="{5FAF3A2A-AD8E-4556-AFDA-37EB0580883A}" destId="{CCA1F230-C899-46D7-8F87-54626AED5D09}" srcOrd="0" destOrd="0" parTransId="{9BF73D8A-561D-4208-9266-83E4EEE0404F}" sibTransId="{47A566FA-C2CB-4B05-9512-E1F790895CC5}"/>
    <dgm:cxn modelId="{2F489003-9DDC-4D4F-8EE1-A64763BE6EEA}" srcId="{5FAF3A2A-AD8E-4556-AFDA-37EB0580883A}" destId="{A7E12B80-DBBD-4DAC-808C-96FE8E7E2EC4}" srcOrd="1" destOrd="0" parTransId="{41F3ACF3-B473-4709-B161-3D85CB9F23D3}" sibTransId="{4F573130-F196-4722-BA9D-5007DB958398}"/>
    <dgm:cxn modelId="{8B128184-7C0A-4741-9362-8FA8E932C001}" type="presOf" srcId="{A7E12B80-DBBD-4DAC-808C-96FE8E7E2EC4}" destId="{7A50E579-2813-4B41-A149-6F5ABF935405}" srcOrd="1" destOrd="0" presId="urn:microsoft.com/office/officeart/2005/8/layout/orgChart1"/>
    <dgm:cxn modelId="{2FDD8948-A94A-4760-AD5D-6D64ACA51F8F}" srcId="{5FAF3A2A-AD8E-4556-AFDA-37EB0580883A}" destId="{EBFDC1CB-34A9-44E2-A3DE-468B5144F9B5}" srcOrd="2" destOrd="0" parTransId="{BC6A1D56-BCEC-4E0F-8700-2BCA44A7FDE0}" sibTransId="{EE73FA47-51FC-409E-B1E3-0F4FFF1C01E3}"/>
    <dgm:cxn modelId="{5F070C87-5C8D-4BE8-B205-55540D82CD42}" type="presOf" srcId="{EBFDC1CB-34A9-44E2-A3DE-468B5144F9B5}" destId="{F4832CEE-3222-4543-B301-D027AF47D47F}" srcOrd="1" destOrd="0" presId="urn:microsoft.com/office/officeart/2005/8/layout/orgChart1"/>
    <dgm:cxn modelId="{054BD52F-4113-4271-95EC-BABABF6BC779}" type="presOf" srcId="{5FAF3A2A-AD8E-4556-AFDA-37EB0580883A}" destId="{5B9734A4-459D-40F8-9722-CB89475816CE}" srcOrd="0" destOrd="0" presId="urn:microsoft.com/office/officeart/2005/8/layout/orgChart1"/>
    <dgm:cxn modelId="{AC6357CF-33D6-4FAC-BB07-C18A9E1ADD9E}" type="presOf" srcId="{EBFDC1CB-34A9-44E2-A3DE-468B5144F9B5}" destId="{CA0E61CA-B76D-4000-91AD-CEA15AAD10E3}" srcOrd="0" destOrd="0" presId="urn:microsoft.com/office/officeart/2005/8/layout/orgChart1"/>
    <dgm:cxn modelId="{C885D51A-A23D-4398-A524-DBD26AD885AE}" type="presOf" srcId="{CCA1F230-C899-46D7-8F87-54626AED5D09}" destId="{43D0959E-8F03-435D-A49F-F67045678430}" srcOrd="0" destOrd="0" presId="urn:microsoft.com/office/officeart/2005/8/layout/orgChart1"/>
    <dgm:cxn modelId="{BF39E878-475F-4419-8160-FAC450C1B286}" type="presOf" srcId="{CCA1F230-C899-46D7-8F87-54626AED5D09}" destId="{5579FBA2-2E7D-40B4-9B94-DB5A4B0413A1}" srcOrd="1" destOrd="0" presId="urn:microsoft.com/office/officeart/2005/8/layout/orgChart1"/>
    <dgm:cxn modelId="{0E176D07-00D3-4884-89A3-F14F522EF043}" type="presParOf" srcId="{5B9734A4-459D-40F8-9722-CB89475816CE}" destId="{D833EC03-B948-4AB3-B02E-EC58D4572C97}" srcOrd="0" destOrd="0" presId="urn:microsoft.com/office/officeart/2005/8/layout/orgChart1"/>
    <dgm:cxn modelId="{1646F88F-8B02-492D-83C6-8BF1E01C96C1}" type="presParOf" srcId="{D833EC03-B948-4AB3-B02E-EC58D4572C97}" destId="{8F8873FD-FE48-41CC-B585-4C8EE4CA9AB4}" srcOrd="0" destOrd="0" presId="urn:microsoft.com/office/officeart/2005/8/layout/orgChart1"/>
    <dgm:cxn modelId="{B04754CB-E6E4-4748-AABD-DF49B9325E1D}" type="presParOf" srcId="{8F8873FD-FE48-41CC-B585-4C8EE4CA9AB4}" destId="{43D0959E-8F03-435D-A49F-F67045678430}" srcOrd="0" destOrd="0" presId="urn:microsoft.com/office/officeart/2005/8/layout/orgChart1"/>
    <dgm:cxn modelId="{6E5C7FBA-CFAE-4B8A-92CE-06F8D53733B3}" type="presParOf" srcId="{8F8873FD-FE48-41CC-B585-4C8EE4CA9AB4}" destId="{5579FBA2-2E7D-40B4-9B94-DB5A4B0413A1}" srcOrd="1" destOrd="0" presId="urn:microsoft.com/office/officeart/2005/8/layout/orgChart1"/>
    <dgm:cxn modelId="{D283281E-D97B-4463-9403-2992E1A34B5D}" type="presParOf" srcId="{D833EC03-B948-4AB3-B02E-EC58D4572C97}" destId="{1E865B68-2570-403D-8D14-DC46F7F2FBA8}" srcOrd="1" destOrd="0" presId="urn:microsoft.com/office/officeart/2005/8/layout/orgChart1"/>
    <dgm:cxn modelId="{D46F8F1E-5463-4522-B05B-7C11391811D8}" type="presParOf" srcId="{D833EC03-B948-4AB3-B02E-EC58D4572C97}" destId="{B297017A-D68B-4B73-BABA-E10DF72C97CF}" srcOrd="2" destOrd="0" presId="urn:microsoft.com/office/officeart/2005/8/layout/orgChart1"/>
    <dgm:cxn modelId="{72BD49D7-3056-4F3C-97A9-B41AF0F83C1E}" type="presParOf" srcId="{5B9734A4-459D-40F8-9722-CB89475816CE}" destId="{C6F9DE08-B473-4C42-837B-720ED94E54E9}" srcOrd="1" destOrd="0" presId="urn:microsoft.com/office/officeart/2005/8/layout/orgChart1"/>
    <dgm:cxn modelId="{BFA35532-34F0-4A4E-9F64-09BD08F3F9BF}" type="presParOf" srcId="{C6F9DE08-B473-4C42-837B-720ED94E54E9}" destId="{F21801EF-474E-464A-AED0-E3BA95243411}" srcOrd="0" destOrd="0" presId="urn:microsoft.com/office/officeart/2005/8/layout/orgChart1"/>
    <dgm:cxn modelId="{B64B05BB-525F-4356-8102-61D961CE7802}" type="presParOf" srcId="{F21801EF-474E-464A-AED0-E3BA95243411}" destId="{BEAB1D35-4433-422C-8699-8ABEE8454DEB}" srcOrd="0" destOrd="0" presId="urn:microsoft.com/office/officeart/2005/8/layout/orgChart1"/>
    <dgm:cxn modelId="{9FD38689-4C7E-46DC-8782-E4D0D5F05328}" type="presParOf" srcId="{F21801EF-474E-464A-AED0-E3BA95243411}" destId="{7A50E579-2813-4B41-A149-6F5ABF935405}" srcOrd="1" destOrd="0" presId="urn:microsoft.com/office/officeart/2005/8/layout/orgChart1"/>
    <dgm:cxn modelId="{5622A3C0-5B80-4F46-B243-DCEDB2B0A893}" type="presParOf" srcId="{C6F9DE08-B473-4C42-837B-720ED94E54E9}" destId="{A856161A-92AF-4A48-8834-C9A2F372E9E2}" srcOrd="1" destOrd="0" presId="urn:microsoft.com/office/officeart/2005/8/layout/orgChart1"/>
    <dgm:cxn modelId="{281483E9-4F5E-409C-888E-6FED92B6B90D}" type="presParOf" srcId="{C6F9DE08-B473-4C42-837B-720ED94E54E9}" destId="{43B05716-F14D-4009-AB50-4139F4798153}" srcOrd="2" destOrd="0" presId="urn:microsoft.com/office/officeart/2005/8/layout/orgChart1"/>
    <dgm:cxn modelId="{7E127DA1-DBEA-41F5-BD55-68951C4259BF}" type="presParOf" srcId="{5B9734A4-459D-40F8-9722-CB89475816CE}" destId="{96C29998-FE66-4C70-A408-0CC8595AF062}" srcOrd="2" destOrd="0" presId="urn:microsoft.com/office/officeart/2005/8/layout/orgChart1"/>
    <dgm:cxn modelId="{F2E7CDE8-6B0E-4D59-AAC6-91A11D39822C}" type="presParOf" srcId="{96C29998-FE66-4C70-A408-0CC8595AF062}" destId="{65398675-9A90-41A6-BF02-388173E75773}" srcOrd="0" destOrd="0" presId="urn:microsoft.com/office/officeart/2005/8/layout/orgChart1"/>
    <dgm:cxn modelId="{4BC0A183-DC0D-40FB-AD73-4A345C18EDE9}" type="presParOf" srcId="{65398675-9A90-41A6-BF02-388173E75773}" destId="{CA0E61CA-B76D-4000-91AD-CEA15AAD10E3}" srcOrd="0" destOrd="0" presId="urn:microsoft.com/office/officeart/2005/8/layout/orgChart1"/>
    <dgm:cxn modelId="{1A4961F7-814C-42CC-97F9-28D04E9E55FC}" type="presParOf" srcId="{65398675-9A90-41A6-BF02-388173E75773}" destId="{F4832CEE-3222-4543-B301-D027AF47D47F}" srcOrd="1" destOrd="0" presId="urn:microsoft.com/office/officeart/2005/8/layout/orgChart1"/>
    <dgm:cxn modelId="{55171A17-4587-4849-AB47-CD19BAAED26D}" type="presParOf" srcId="{96C29998-FE66-4C70-A408-0CC8595AF062}" destId="{9F16C754-F6DE-4872-913C-283C830A290F}" srcOrd="1" destOrd="0" presId="urn:microsoft.com/office/officeart/2005/8/layout/orgChart1"/>
    <dgm:cxn modelId="{D1636BB1-076C-4AE0-8074-DF00C0F49E91}" type="presParOf" srcId="{96C29998-FE66-4C70-A408-0CC8595AF062}" destId="{883FB3A7-C587-4F83-B94D-40E51C31E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C1D564-5A05-4277-85F5-DE5D567F8E6F}" type="doc">
      <dgm:prSet loTypeId="urn:microsoft.com/office/officeart/2005/8/layout/vList5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61AE3C6-E6CA-4CF2-9924-7111ABB7D284}">
      <dgm:prSet/>
      <dgm:spPr/>
      <dgm:t>
        <a:bodyPr/>
        <a:lstStyle/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Media Literacy Methods CRAAP, RADAR, and SIFT used to identify reliable sources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5E6CAB-721A-4E5B-9626-FDFFA69C32D6}" type="parTrans" cxnId="{F25ACC80-7BFD-4324-859D-9A93946890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F904CC-9E0F-48C3-AC92-C6DF0CBD940E}" type="sibTrans" cxnId="{F25ACC80-7BFD-4324-859D-9A93946890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35C447-40FC-4DF4-B664-421522EEFF11}">
      <dgm:prSet/>
      <dgm:spPr/>
      <dgm:t>
        <a:bodyPr/>
        <a:lstStyle/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Purpose </a:t>
          </a:r>
        </a:p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Equips individuals with tools to discern real from fake news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4AC0DE-F8D6-498F-85B4-89CA46CFCA1D}" type="parTrans" cxnId="{664454A9-378C-4B12-BE56-597A2675ED7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0C70A6-A3C8-4658-ABDE-E8AFA322C087}" type="sibTrans" cxnId="{664454A9-378C-4B12-BE56-597A2675ED7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B72CBD-6EAE-44DF-83C0-A5BAF6ABB054}">
      <dgm:prSet/>
      <dgm:spPr/>
      <dgm:t>
        <a:bodyPr/>
        <a:lstStyle/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Essential Skill</a:t>
          </a:r>
        </a:p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Strengthens societal resilience against misinformation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EEB957-C910-44BF-8A78-55C2537695C7}" type="parTrans" cxnId="{C01E3E42-ABC8-4DC6-94BC-FA57AB4B00E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8343C-687E-4253-81EB-F8873E8CC96E}" type="sibTrans" cxnId="{C01E3E42-ABC8-4DC6-94BC-FA57AB4B00E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7F1CA5-31CC-450F-BB3A-FD473FD30AE9}" type="pres">
      <dgm:prSet presAssocID="{98C1D564-5A05-4277-85F5-DE5D567F8E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648C5C-809B-4C01-AD08-A56858D29552}" type="pres">
      <dgm:prSet presAssocID="{F61AE3C6-E6CA-4CF2-9924-7111ABB7D284}" presName="linNode" presStyleCnt="0"/>
      <dgm:spPr/>
      <dgm:t>
        <a:bodyPr/>
        <a:lstStyle/>
        <a:p>
          <a:endParaRPr lang="en-US"/>
        </a:p>
      </dgm:t>
    </dgm:pt>
    <dgm:pt modelId="{E3999C44-0A1B-46BF-ABA8-6EE2A7FAB99E}" type="pres">
      <dgm:prSet presAssocID="{F61AE3C6-E6CA-4CF2-9924-7111ABB7D28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F61B9-0FBB-4529-B6A3-8112EAFEB782}" type="pres">
      <dgm:prSet presAssocID="{D3F904CC-9E0F-48C3-AC92-C6DF0CBD940E}" presName="sp" presStyleCnt="0"/>
      <dgm:spPr/>
      <dgm:t>
        <a:bodyPr/>
        <a:lstStyle/>
        <a:p>
          <a:endParaRPr lang="en-US"/>
        </a:p>
      </dgm:t>
    </dgm:pt>
    <dgm:pt modelId="{B15DBADD-CF93-49CB-BA82-D2E697670609}" type="pres">
      <dgm:prSet presAssocID="{0435C447-40FC-4DF4-B664-421522EEFF11}" presName="linNode" presStyleCnt="0"/>
      <dgm:spPr/>
      <dgm:t>
        <a:bodyPr/>
        <a:lstStyle/>
        <a:p>
          <a:endParaRPr lang="en-US"/>
        </a:p>
      </dgm:t>
    </dgm:pt>
    <dgm:pt modelId="{70C6E842-39DD-4C9D-8D69-12CA37FCEA9B}" type="pres">
      <dgm:prSet presAssocID="{0435C447-40FC-4DF4-B664-421522EEFF1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92F1D-3EF8-41C5-B1F6-0B5D5D1C5234}" type="pres">
      <dgm:prSet presAssocID="{D30C70A6-A3C8-4658-ABDE-E8AFA322C087}" presName="sp" presStyleCnt="0"/>
      <dgm:spPr/>
      <dgm:t>
        <a:bodyPr/>
        <a:lstStyle/>
        <a:p>
          <a:endParaRPr lang="en-US"/>
        </a:p>
      </dgm:t>
    </dgm:pt>
    <dgm:pt modelId="{492569B0-C121-476C-A066-3CD227DDF8A7}" type="pres">
      <dgm:prSet presAssocID="{ACB72CBD-6EAE-44DF-83C0-A5BAF6ABB054}" presName="linNode" presStyleCnt="0"/>
      <dgm:spPr/>
      <dgm:t>
        <a:bodyPr/>
        <a:lstStyle/>
        <a:p>
          <a:endParaRPr lang="en-US"/>
        </a:p>
      </dgm:t>
    </dgm:pt>
    <dgm:pt modelId="{05D957B8-1888-4CD0-85A4-FD0B6953441C}" type="pres">
      <dgm:prSet presAssocID="{ACB72CBD-6EAE-44DF-83C0-A5BAF6ABB05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152397-E31C-4371-8F59-EA57A851AD0D}" type="presOf" srcId="{F61AE3C6-E6CA-4CF2-9924-7111ABB7D284}" destId="{E3999C44-0A1B-46BF-ABA8-6EE2A7FAB99E}" srcOrd="0" destOrd="0" presId="urn:microsoft.com/office/officeart/2005/8/layout/vList5"/>
    <dgm:cxn modelId="{EE9BB8EC-50B1-471D-BFE1-238981FB980F}" type="presOf" srcId="{0435C447-40FC-4DF4-B664-421522EEFF11}" destId="{70C6E842-39DD-4C9D-8D69-12CA37FCEA9B}" srcOrd="0" destOrd="0" presId="urn:microsoft.com/office/officeart/2005/8/layout/vList5"/>
    <dgm:cxn modelId="{664454A9-378C-4B12-BE56-597A2675ED7C}" srcId="{98C1D564-5A05-4277-85F5-DE5D567F8E6F}" destId="{0435C447-40FC-4DF4-B664-421522EEFF11}" srcOrd="1" destOrd="0" parTransId="{8D4AC0DE-F8D6-498F-85B4-89CA46CFCA1D}" sibTransId="{D30C70A6-A3C8-4658-ABDE-E8AFA322C087}"/>
    <dgm:cxn modelId="{EA08AEEA-B087-477B-BF01-FABCA0A60D21}" type="presOf" srcId="{98C1D564-5A05-4277-85F5-DE5D567F8E6F}" destId="{087F1CA5-31CC-450F-BB3A-FD473FD30AE9}" srcOrd="0" destOrd="0" presId="urn:microsoft.com/office/officeart/2005/8/layout/vList5"/>
    <dgm:cxn modelId="{AFB59DAB-8F32-4BDA-BABF-B722A9ABF9C8}" type="presOf" srcId="{ACB72CBD-6EAE-44DF-83C0-A5BAF6ABB054}" destId="{05D957B8-1888-4CD0-85A4-FD0B6953441C}" srcOrd="0" destOrd="0" presId="urn:microsoft.com/office/officeart/2005/8/layout/vList5"/>
    <dgm:cxn modelId="{F25ACC80-7BFD-4324-859D-9A939468905A}" srcId="{98C1D564-5A05-4277-85F5-DE5D567F8E6F}" destId="{F61AE3C6-E6CA-4CF2-9924-7111ABB7D284}" srcOrd="0" destOrd="0" parTransId="{BB5E6CAB-721A-4E5B-9626-FDFFA69C32D6}" sibTransId="{D3F904CC-9E0F-48C3-AC92-C6DF0CBD940E}"/>
    <dgm:cxn modelId="{C01E3E42-ABC8-4DC6-94BC-FA57AB4B00E1}" srcId="{98C1D564-5A05-4277-85F5-DE5D567F8E6F}" destId="{ACB72CBD-6EAE-44DF-83C0-A5BAF6ABB054}" srcOrd="2" destOrd="0" parTransId="{F3EEB957-C910-44BF-8A78-55C2537695C7}" sibTransId="{BE38343C-687E-4253-81EB-F8873E8CC96E}"/>
    <dgm:cxn modelId="{F967B78D-486E-4B22-A491-EAF8CD345806}" type="presParOf" srcId="{087F1CA5-31CC-450F-BB3A-FD473FD30AE9}" destId="{18648C5C-809B-4C01-AD08-A56858D29552}" srcOrd="0" destOrd="0" presId="urn:microsoft.com/office/officeart/2005/8/layout/vList5"/>
    <dgm:cxn modelId="{0B4DD541-8860-40FC-A093-E0D31091146B}" type="presParOf" srcId="{18648C5C-809B-4C01-AD08-A56858D29552}" destId="{E3999C44-0A1B-46BF-ABA8-6EE2A7FAB99E}" srcOrd="0" destOrd="0" presId="urn:microsoft.com/office/officeart/2005/8/layout/vList5"/>
    <dgm:cxn modelId="{156FEA85-32D0-4960-B116-014076275759}" type="presParOf" srcId="{087F1CA5-31CC-450F-BB3A-FD473FD30AE9}" destId="{F1EF61B9-0FBB-4529-B6A3-8112EAFEB782}" srcOrd="1" destOrd="0" presId="urn:microsoft.com/office/officeart/2005/8/layout/vList5"/>
    <dgm:cxn modelId="{873EF30E-E4A2-4ED3-816A-1212E119D43D}" type="presParOf" srcId="{087F1CA5-31CC-450F-BB3A-FD473FD30AE9}" destId="{B15DBADD-CF93-49CB-BA82-D2E697670609}" srcOrd="2" destOrd="0" presId="urn:microsoft.com/office/officeart/2005/8/layout/vList5"/>
    <dgm:cxn modelId="{794CA87A-9087-4752-B539-B5B4B0A0BC72}" type="presParOf" srcId="{B15DBADD-CF93-49CB-BA82-D2E697670609}" destId="{70C6E842-39DD-4C9D-8D69-12CA37FCEA9B}" srcOrd="0" destOrd="0" presId="urn:microsoft.com/office/officeart/2005/8/layout/vList5"/>
    <dgm:cxn modelId="{748880CD-F732-405C-9146-F517D716EA6B}" type="presParOf" srcId="{087F1CA5-31CC-450F-BB3A-FD473FD30AE9}" destId="{08892F1D-3EF8-41C5-B1F6-0B5D5D1C5234}" srcOrd="3" destOrd="0" presId="urn:microsoft.com/office/officeart/2005/8/layout/vList5"/>
    <dgm:cxn modelId="{3BA7E4AD-8703-4A53-BE3F-BD69F6686020}" type="presParOf" srcId="{087F1CA5-31CC-450F-BB3A-FD473FD30AE9}" destId="{492569B0-C121-476C-A066-3CD227DDF8A7}" srcOrd="4" destOrd="0" presId="urn:microsoft.com/office/officeart/2005/8/layout/vList5"/>
    <dgm:cxn modelId="{58DC65D2-7499-4EDC-B59F-5036F2088918}" type="presParOf" srcId="{492569B0-C121-476C-A066-3CD227DDF8A7}" destId="{05D957B8-1888-4CD0-85A4-FD0B6953441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ACDD18-0004-44FF-BF79-8EA6F0D926F4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54C4626B-7AFB-48A4-AEB4-6D33E05EEBC0}">
      <dgm:prSet/>
      <dgm:spPr/>
      <dgm:t>
        <a:bodyPr/>
        <a:lstStyle/>
        <a:p>
          <a:pPr rtl="0"/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Transparency and Accountability</a:t>
          </a:r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2CE9CC-FB02-4FE4-915A-98D1D06F95E4}" type="parTrans" cxnId="{54675203-AB60-493B-81D5-DC7B4818B6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BC45C-0C77-4A79-9A80-9AAED87F9C78}" type="sibTrans" cxnId="{54675203-AB60-493B-81D5-DC7B4818B6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002E35-325F-4FD8-85F7-E1AF8620AB58}">
      <dgm:prSet/>
      <dgm:spPr/>
      <dgm:t>
        <a:bodyPr/>
        <a:lstStyle/>
        <a:p>
          <a:pPr rtl="0"/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Independent and Pluralistic Media</a:t>
          </a:r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216EF8-8367-40A3-834C-0625AC5DBD93}" type="parTrans" cxnId="{A6223B75-AE50-4DF5-994B-B63E9E46C6A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0AB67F-7717-4772-BE88-84B1BA07786E}" type="sibTrans" cxnId="{A6223B75-AE50-4DF5-994B-B63E9E46C6A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D3D287-01BD-4722-B4DA-E57DB22E936A}">
      <dgm:prSet/>
      <dgm:spPr/>
      <dgm:t>
        <a:bodyPr/>
        <a:lstStyle/>
        <a:p>
          <a:pPr rtl="0"/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Public Empowerment through Media Literacy</a:t>
          </a:r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1EDB3D-CC47-4495-BC4E-70EF247EF992}" type="parTrans" cxnId="{9C6FAE7E-880A-496D-A101-14A43EDAB49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7E6069-0DE5-414B-8A6D-CE793D90DE36}" type="sibTrans" cxnId="{9C6FAE7E-880A-496D-A101-14A43EDAB49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A6A9B2-6CE7-4F2B-B3BF-BEA2C68483DB}" type="pres">
      <dgm:prSet presAssocID="{7BACDD18-0004-44FF-BF79-8EA6F0D926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9CD031-6A54-462B-A491-0137186BA092}" type="pres">
      <dgm:prSet presAssocID="{54C4626B-7AFB-48A4-AEB4-6D33E05EEBC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977F4-FDA0-4559-B44D-BE8FC2C90E27}" type="pres">
      <dgm:prSet presAssocID="{2CDBC45C-0C77-4A79-9A80-9AAED87F9C78}" presName="spacer" presStyleCnt="0"/>
      <dgm:spPr/>
      <dgm:t>
        <a:bodyPr/>
        <a:lstStyle/>
        <a:p>
          <a:endParaRPr lang="en-US"/>
        </a:p>
      </dgm:t>
    </dgm:pt>
    <dgm:pt modelId="{30048F53-8E5D-4C51-B46D-2A06F14D93A4}" type="pres">
      <dgm:prSet presAssocID="{F2002E35-325F-4FD8-85F7-E1AF8620AB5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8F26F2-78C0-4FC4-9DC5-42AA806A1548}" type="pres">
      <dgm:prSet presAssocID="{1E0AB67F-7717-4772-BE88-84B1BA07786E}" presName="spacer" presStyleCnt="0"/>
      <dgm:spPr/>
      <dgm:t>
        <a:bodyPr/>
        <a:lstStyle/>
        <a:p>
          <a:endParaRPr lang="en-US"/>
        </a:p>
      </dgm:t>
    </dgm:pt>
    <dgm:pt modelId="{AA82348F-E24C-4F29-B45A-D65266C97520}" type="pres">
      <dgm:prSet presAssocID="{FAD3D287-01BD-4722-B4DA-E57DB22E936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660B6C-02E9-410C-B4B6-5E77B34A5718}" type="presOf" srcId="{54C4626B-7AFB-48A4-AEB4-6D33E05EEBC0}" destId="{F79CD031-6A54-462B-A491-0137186BA092}" srcOrd="0" destOrd="0" presId="urn:microsoft.com/office/officeart/2005/8/layout/vList2"/>
    <dgm:cxn modelId="{B33B249B-B207-447C-A931-0C12CD75042E}" type="presOf" srcId="{FAD3D287-01BD-4722-B4DA-E57DB22E936A}" destId="{AA82348F-E24C-4F29-B45A-D65266C97520}" srcOrd="0" destOrd="0" presId="urn:microsoft.com/office/officeart/2005/8/layout/vList2"/>
    <dgm:cxn modelId="{97F56307-A0D5-4E5B-9164-83F570E975F9}" type="presOf" srcId="{F2002E35-325F-4FD8-85F7-E1AF8620AB58}" destId="{30048F53-8E5D-4C51-B46D-2A06F14D93A4}" srcOrd="0" destOrd="0" presId="urn:microsoft.com/office/officeart/2005/8/layout/vList2"/>
    <dgm:cxn modelId="{CA103D7E-AA6D-4E75-BAAD-20E443796B21}" type="presOf" srcId="{7BACDD18-0004-44FF-BF79-8EA6F0D926F4}" destId="{3FA6A9B2-6CE7-4F2B-B3BF-BEA2C68483DB}" srcOrd="0" destOrd="0" presId="urn:microsoft.com/office/officeart/2005/8/layout/vList2"/>
    <dgm:cxn modelId="{9C6FAE7E-880A-496D-A101-14A43EDAB490}" srcId="{7BACDD18-0004-44FF-BF79-8EA6F0D926F4}" destId="{FAD3D287-01BD-4722-B4DA-E57DB22E936A}" srcOrd="2" destOrd="0" parTransId="{E11EDB3D-CC47-4495-BC4E-70EF247EF992}" sibTransId="{907E6069-0DE5-414B-8A6D-CE793D90DE36}"/>
    <dgm:cxn modelId="{54675203-AB60-493B-81D5-DC7B4818B6BC}" srcId="{7BACDD18-0004-44FF-BF79-8EA6F0D926F4}" destId="{54C4626B-7AFB-48A4-AEB4-6D33E05EEBC0}" srcOrd="0" destOrd="0" parTransId="{862CE9CC-FB02-4FE4-915A-98D1D06F95E4}" sibTransId="{2CDBC45C-0C77-4A79-9A80-9AAED87F9C78}"/>
    <dgm:cxn modelId="{A6223B75-AE50-4DF5-994B-B63E9E46C6A8}" srcId="{7BACDD18-0004-44FF-BF79-8EA6F0D926F4}" destId="{F2002E35-325F-4FD8-85F7-E1AF8620AB58}" srcOrd="1" destOrd="0" parTransId="{4B216EF8-8367-40A3-834C-0625AC5DBD93}" sibTransId="{1E0AB67F-7717-4772-BE88-84B1BA07786E}"/>
    <dgm:cxn modelId="{7B83F44B-220C-4562-8205-23796316C36C}" type="presParOf" srcId="{3FA6A9B2-6CE7-4F2B-B3BF-BEA2C68483DB}" destId="{F79CD031-6A54-462B-A491-0137186BA092}" srcOrd="0" destOrd="0" presId="urn:microsoft.com/office/officeart/2005/8/layout/vList2"/>
    <dgm:cxn modelId="{3145CB40-37E1-4E29-B666-E0CF494CA9CD}" type="presParOf" srcId="{3FA6A9B2-6CE7-4F2B-B3BF-BEA2C68483DB}" destId="{292977F4-FDA0-4559-B44D-BE8FC2C90E27}" srcOrd="1" destOrd="0" presId="urn:microsoft.com/office/officeart/2005/8/layout/vList2"/>
    <dgm:cxn modelId="{1D9A6F22-14AB-4004-BF53-5C7F360F5113}" type="presParOf" srcId="{3FA6A9B2-6CE7-4F2B-B3BF-BEA2C68483DB}" destId="{30048F53-8E5D-4C51-B46D-2A06F14D93A4}" srcOrd="2" destOrd="0" presId="urn:microsoft.com/office/officeart/2005/8/layout/vList2"/>
    <dgm:cxn modelId="{2B821778-635D-42B0-B47D-8F9E1F3B83B9}" type="presParOf" srcId="{3FA6A9B2-6CE7-4F2B-B3BF-BEA2C68483DB}" destId="{8A8F26F2-78C0-4FC4-9DC5-42AA806A1548}" srcOrd="3" destOrd="0" presId="urn:microsoft.com/office/officeart/2005/8/layout/vList2"/>
    <dgm:cxn modelId="{04EB3E69-35D2-49F2-A536-9ACF01374D5B}" type="presParOf" srcId="{3FA6A9B2-6CE7-4F2B-B3BF-BEA2C68483DB}" destId="{AA82348F-E24C-4F29-B45A-D65266C9752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ACDD18-0004-44FF-BF79-8EA6F0D926F4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FA6A9B2-6CE7-4F2B-B3BF-BEA2C68483DB}" type="pres">
      <dgm:prSet presAssocID="{7BACDD18-0004-44FF-BF79-8EA6F0D926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CA103D7E-AA6D-4E75-BAAD-20E443796B21}" type="presOf" srcId="{7BACDD18-0004-44FF-BF79-8EA6F0D926F4}" destId="{3FA6A9B2-6CE7-4F2B-B3BF-BEA2C68483D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4B5427-DB63-4E53-8E67-CCBBB93A93CA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176D822-8802-4D41-B0DF-F55E65ADDD62}">
      <dgm:prSet/>
      <dgm:spPr/>
      <dgm:t>
        <a:bodyPr/>
        <a:lstStyle/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Media Responsibility</a:t>
          </a:r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: Inform public, hold power accountable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334689-A509-48EA-AFC3-231C102173B3}" type="parTrans" cxnId="{77B9A47A-7DEC-41CE-8A4E-542D8B9856C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82B1CA-B351-4F22-B478-47636AFE39E6}" type="sibTrans" cxnId="{77B9A47A-7DEC-41CE-8A4E-542D8B9856C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0038B-92DE-47B1-8BDB-49EB72AC90B6}">
      <dgm:prSet/>
      <dgm:spPr/>
      <dgm:t>
        <a:bodyPr/>
        <a:lstStyle/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Independent Media</a:t>
          </a:r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: Crucial for democracy, unbiased information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A78054-609F-4571-86A1-AA63DDE47BB4}" type="parTrans" cxnId="{432957DF-F255-49A2-9E93-089453B43A1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85516A-A10E-4281-975A-11D67C5EB596}" type="sibTrans" cxnId="{432957DF-F255-49A2-9E93-089453B43A1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CC40F-D5E0-4138-99B4-5074B55C86B0}" type="pres">
      <dgm:prSet presAssocID="{0F4B5427-DB63-4E53-8E67-CCBBB93A93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224B46-ED51-442A-B557-2EBA78CEFBCD}" type="pres">
      <dgm:prSet presAssocID="{3176D822-8802-4D41-B0DF-F55E65ADDD62}" presName="linNode" presStyleCnt="0"/>
      <dgm:spPr/>
    </dgm:pt>
    <dgm:pt modelId="{CC999EDC-99AC-4DF0-B69F-1FE76D71EFD5}" type="pres">
      <dgm:prSet presAssocID="{3176D822-8802-4D41-B0DF-F55E65ADDD62}" presName="parentText" presStyleLbl="node1" presStyleIdx="0" presStyleCnt="2" custScaleX="21209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20C407-D1CF-4D1E-AAB1-853967577FCE}" type="pres">
      <dgm:prSet presAssocID="{FD82B1CA-B351-4F22-B478-47636AFE39E6}" presName="sp" presStyleCnt="0"/>
      <dgm:spPr/>
    </dgm:pt>
    <dgm:pt modelId="{726C39FA-0036-4C4E-A6D6-01A164011D40}" type="pres">
      <dgm:prSet presAssocID="{AA50038B-92DE-47B1-8BDB-49EB72AC90B6}" presName="linNode" presStyleCnt="0"/>
      <dgm:spPr/>
    </dgm:pt>
    <dgm:pt modelId="{D1440889-62F5-43CC-8012-EE59C4F8DE02}" type="pres">
      <dgm:prSet presAssocID="{AA50038B-92DE-47B1-8BDB-49EB72AC90B6}" presName="parentText" presStyleLbl="node1" presStyleIdx="1" presStyleCnt="2" custScaleX="2195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B9A47A-7DEC-41CE-8A4E-542D8B9856CB}" srcId="{0F4B5427-DB63-4E53-8E67-CCBBB93A93CA}" destId="{3176D822-8802-4D41-B0DF-F55E65ADDD62}" srcOrd="0" destOrd="0" parTransId="{F4334689-A509-48EA-AFC3-231C102173B3}" sibTransId="{FD82B1CA-B351-4F22-B478-47636AFE39E6}"/>
    <dgm:cxn modelId="{DFAE0CA1-7449-4AA9-B500-9B9B2974FDD2}" type="presOf" srcId="{3176D822-8802-4D41-B0DF-F55E65ADDD62}" destId="{CC999EDC-99AC-4DF0-B69F-1FE76D71EFD5}" srcOrd="0" destOrd="0" presId="urn:microsoft.com/office/officeart/2005/8/layout/vList5"/>
    <dgm:cxn modelId="{1C42EDFE-9EAF-44AA-858D-2A1B8996F37B}" type="presOf" srcId="{AA50038B-92DE-47B1-8BDB-49EB72AC90B6}" destId="{D1440889-62F5-43CC-8012-EE59C4F8DE02}" srcOrd="0" destOrd="0" presId="urn:microsoft.com/office/officeart/2005/8/layout/vList5"/>
    <dgm:cxn modelId="{9EF3CCCC-600C-4351-A45E-28AC355D77D8}" type="presOf" srcId="{0F4B5427-DB63-4E53-8E67-CCBBB93A93CA}" destId="{9B7CC40F-D5E0-4138-99B4-5074B55C86B0}" srcOrd="0" destOrd="0" presId="urn:microsoft.com/office/officeart/2005/8/layout/vList5"/>
    <dgm:cxn modelId="{432957DF-F255-49A2-9E93-089453B43A1F}" srcId="{0F4B5427-DB63-4E53-8E67-CCBBB93A93CA}" destId="{AA50038B-92DE-47B1-8BDB-49EB72AC90B6}" srcOrd="1" destOrd="0" parTransId="{42A78054-609F-4571-86A1-AA63DDE47BB4}" sibTransId="{5D85516A-A10E-4281-975A-11D67C5EB596}"/>
    <dgm:cxn modelId="{8D991F82-2720-4CA4-995B-2DABBAC789C0}" type="presParOf" srcId="{9B7CC40F-D5E0-4138-99B4-5074B55C86B0}" destId="{A7224B46-ED51-442A-B557-2EBA78CEFBCD}" srcOrd="0" destOrd="0" presId="urn:microsoft.com/office/officeart/2005/8/layout/vList5"/>
    <dgm:cxn modelId="{D3E733B5-A394-40E6-9D64-C1E159E663AE}" type="presParOf" srcId="{A7224B46-ED51-442A-B557-2EBA78CEFBCD}" destId="{CC999EDC-99AC-4DF0-B69F-1FE76D71EFD5}" srcOrd="0" destOrd="0" presId="urn:microsoft.com/office/officeart/2005/8/layout/vList5"/>
    <dgm:cxn modelId="{CD031E0A-AC02-40D3-8FC9-158C2E04C54D}" type="presParOf" srcId="{9B7CC40F-D5E0-4138-99B4-5074B55C86B0}" destId="{7E20C407-D1CF-4D1E-AAB1-853967577FCE}" srcOrd="1" destOrd="0" presId="urn:microsoft.com/office/officeart/2005/8/layout/vList5"/>
    <dgm:cxn modelId="{8980D29B-900C-452B-8CF6-72632231F827}" type="presParOf" srcId="{9B7CC40F-D5E0-4138-99B4-5074B55C86B0}" destId="{726C39FA-0036-4C4E-A6D6-01A164011D40}" srcOrd="2" destOrd="0" presId="urn:microsoft.com/office/officeart/2005/8/layout/vList5"/>
    <dgm:cxn modelId="{F860E3C8-7E1B-4E39-8460-2D840B700D07}" type="presParOf" srcId="{726C39FA-0036-4C4E-A6D6-01A164011D40}" destId="{D1440889-62F5-43CC-8012-EE59C4F8DE0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D27252-387C-47AF-BE62-32FF199637F5}" type="doc">
      <dgm:prSet loTypeId="urn:microsoft.com/office/officeart/2005/8/layout/target3" loCatId="relationship" qsTypeId="urn:microsoft.com/office/officeart/2005/8/quickstyle/3d1" qsCatId="3D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E4C217DC-3DA5-4D29-AC2D-B8BEF4514F43}">
      <dgm:prSet/>
      <dgm:spPr/>
      <dgm:t>
        <a:bodyPr/>
        <a:lstStyle/>
        <a:p>
          <a:pPr rtl="0"/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Educational Initiatives: Workshops and digital literacy programs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A14E5E-8F85-461C-9B1A-911ECA6C0068}" type="parTrans" cxnId="{73B72401-1ED0-48B6-B15D-71F9660E73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5D0CF5-00F8-4265-BC55-43E659B26EE0}" type="sibTrans" cxnId="{73B72401-1ED0-48B6-B15D-71F9660E73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CE240C-D4F2-4FF3-BAD7-D55DB253E7DF}">
      <dgm:prSet/>
      <dgm:spPr/>
      <dgm:t>
        <a:bodyPr/>
        <a:lstStyle/>
        <a:p>
          <a:pPr rtl="0"/>
          <a:r>
            <a:rPr lang="en-US" b="0" i="0" smtClean="0">
              <a:latin typeface="Arial" panose="020B0604020202020204" pitchFamily="34" charset="0"/>
              <a:cs typeface="Arial" panose="020B0604020202020204" pitchFamily="34" charset="0"/>
            </a:rPr>
            <a:t>Critical Evaluation Skills: Helps individuals discern credible sources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F5FF14-F342-45F4-9216-B39BB3E2863E}" type="parTrans" cxnId="{9929C0A8-2A67-4F68-BBF7-442B6EE4E3E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BF78BA-2D4F-41BA-A304-4067C4F7F3C0}" type="sibTrans" cxnId="{9929C0A8-2A67-4F68-BBF7-442B6EE4E3E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882ABA-4360-4C5C-9F9F-DF10E34DD1CC}" type="pres">
      <dgm:prSet presAssocID="{11D27252-387C-47AF-BE62-32FF199637F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39B1F8-8284-4E15-9676-F0CD68460D99}" type="pres">
      <dgm:prSet presAssocID="{E4C217DC-3DA5-4D29-AC2D-B8BEF4514F43}" presName="circle1" presStyleLbl="node1" presStyleIdx="0" presStyleCnt="2"/>
      <dgm:spPr/>
      <dgm:t>
        <a:bodyPr/>
        <a:lstStyle/>
        <a:p>
          <a:endParaRPr lang="en-US"/>
        </a:p>
      </dgm:t>
    </dgm:pt>
    <dgm:pt modelId="{EEE29A61-0887-4F2E-A771-4213C653A8D5}" type="pres">
      <dgm:prSet presAssocID="{E4C217DC-3DA5-4D29-AC2D-B8BEF4514F43}" presName="space" presStyleCnt="0"/>
      <dgm:spPr/>
      <dgm:t>
        <a:bodyPr/>
        <a:lstStyle/>
        <a:p>
          <a:endParaRPr lang="en-US"/>
        </a:p>
      </dgm:t>
    </dgm:pt>
    <dgm:pt modelId="{4388F6D4-412C-4051-BB74-6E2039446281}" type="pres">
      <dgm:prSet presAssocID="{E4C217DC-3DA5-4D29-AC2D-B8BEF4514F43}" presName="rect1" presStyleLbl="alignAcc1" presStyleIdx="0" presStyleCnt="2"/>
      <dgm:spPr/>
      <dgm:t>
        <a:bodyPr/>
        <a:lstStyle/>
        <a:p>
          <a:endParaRPr lang="en-US"/>
        </a:p>
      </dgm:t>
    </dgm:pt>
    <dgm:pt modelId="{A35C35C8-FB1D-4203-8047-AE7609DA98F0}" type="pres">
      <dgm:prSet presAssocID="{E3CE240C-D4F2-4FF3-BAD7-D55DB253E7DF}" presName="vertSpace2" presStyleLbl="node1" presStyleIdx="0" presStyleCnt="2"/>
      <dgm:spPr/>
      <dgm:t>
        <a:bodyPr/>
        <a:lstStyle/>
        <a:p>
          <a:endParaRPr lang="en-US"/>
        </a:p>
      </dgm:t>
    </dgm:pt>
    <dgm:pt modelId="{BCA2CCC6-921F-4833-8972-DEE7342D0C67}" type="pres">
      <dgm:prSet presAssocID="{E3CE240C-D4F2-4FF3-BAD7-D55DB253E7DF}" presName="circle2" presStyleLbl="node1" presStyleIdx="1" presStyleCnt="2"/>
      <dgm:spPr/>
      <dgm:t>
        <a:bodyPr/>
        <a:lstStyle/>
        <a:p>
          <a:endParaRPr lang="en-US"/>
        </a:p>
      </dgm:t>
    </dgm:pt>
    <dgm:pt modelId="{5AA7171D-8B20-4EB5-A1BC-93031A92F8D3}" type="pres">
      <dgm:prSet presAssocID="{E3CE240C-D4F2-4FF3-BAD7-D55DB253E7DF}" presName="rect2" presStyleLbl="alignAcc1" presStyleIdx="1" presStyleCnt="2"/>
      <dgm:spPr/>
      <dgm:t>
        <a:bodyPr/>
        <a:lstStyle/>
        <a:p>
          <a:endParaRPr lang="en-US"/>
        </a:p>
      </dgm:t>
    </dgm:pt>
    <dgm:pt modelId="{2F2DD629-23A4-46B8-9302-75D42A0E1D95}" type="pres">
      <dgm:prSet presAssocID="{E4C217DC-3DA5-4D29-AC2D-B8BEF4514F43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D30EEB-5ADD-4513-895A-53B5F6EABCF0}" type="pres">
      <dgm:prSet presAssocID="{E3CE240C-D4F2-4FF3-BAD7-D55DB253E7DF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78B458-D373-4642-8110-1F278D01CCAE}" type="presOf" srcId="{11D27252-387C-47AF-BE62-32FF199637F5}" destId="{51882ABA-4360-4C5C-9F9F-DF10E34DD1CC}" srcOrd="0" destOrd="0" presId="urn:microsoft.com/office/officeart/2005/8/layout/target3"/>
    <dgm:cxn modelId="{7D9BDA36-2D89-4F23-8601-5FC41DA30C7A}" type="presOf" srcId="{E3CE240C-D4F2-4FF3-BAD7-D55DB253E7DF}" destId="{EAD30EEB-5ADD-4513-895A-53B5F6EABCF0}" srcOrd="1" destOrd="0" presId="urn:microsoft.com/office/officeart/2005/8/layout/target3"/>
    <dgm:cxn modelId="{FF46659D-2D80-4FE6-A5B1-BD6507A2A775}" type="presOf" srcId="{E4C217DC-3DA5-4D29-AC2D-B8BEF4514F43}" destId="{2F2DD629-23A4-46B8-9302-75D42A0E1D95}" srcOrd="1" destOrd="0" presId="urn:microsoft.com/office/officeart/2005/8/layout/target3"/>
    <dgm:cxn modelId="{3E11B8C2-003B-400B-BD99-AE4127BF22E9}" type="presOf" srcId="{E4C217DC-3DA5-4D29-AC2D-B8BEF4514F43}" destId="{4388F6D4-412C-4051-BB74-6E2039446281}" srcOrd="0" destOrd="0" presId="urn:microsoft.com/office/officeart/2005/8/layout/target3"/>
    <dgm:cxn modelId="{600119DF-6D15-488F-997D-C09FD75E3252}" type="presOf" srcId="{E3CE240C-D4F2-4FF3-BAD7-D55DB253E7DF}" destId="{5AA7171D-8B20-4EB5-A1BC-93031A92F8D3}" srcOrd="0" destOrd="0" presId="urn:microsoft.com/office/officeart/2005/8/layout/target3"/>
    <dgm:cxn modelId="{9929C0A8-2A67-4F68-BBF7-442B6EE4E3E8}" srcId="{11D27252-387C-47AF-BE62-32FF199637F5}" destId="{E3CE240C-D4F2-4FF3-BAD7-D55DB253E7DF}" srcOrd="1" destOrd="0" parTransId="{63F5FF14-F342-45F4-9216-B39BB3E2863E}" sibTransId="{A7BF78BA-2D4F-41BA-A304-4067C4F7F3C0}"/>
    <dgm:cxn modelId="{73B72401-1ED0-48B6-B15D-71F9660E7391}" srcId="{11D27252-387C-47AF-BE62-32FF199637F5}" destId="{E4C217DC-3DA5-4D29-AC2D-B8BEF4514F43}" srcOrd="0" destOrd="0" parTransId="{14A14E5E-8F85-461C-9B1A-911ECA6C0068}" sibTransId="{0B5D0CF5-00F8-4265-BC55-43E659B26EE0}"/>
    <dgm:cxn modelId="{9E19DFDB-FF92-4278-AE65-365BCCDB8A27}" type="presParOf" srcId="{51882ABA-4360-4C5C-9F9F-DF10E34DD1CC}" destId="{A339B1F8-8284-4E15-9676-F0CD68460D99}" srcOrd="0" destOrd="0" presId="urn:microsoft.com/office/officeart/2005/8/layout/target3"/>
    <dgm:cxn modelId="{39C2183D-A616-4E26-80AF-617B089541FB}" type="presParOf" srcId="{51882ABA-4360-4C5C-9F9F-DF10E34DD1CC}" destId="{EEE29A61-0887-4F2E-A771-4213C653A8D5}" srcOrd="1" destOrd="0" presId="urn:microsoft.com/office/officeart/2005/8/layout/target3"/>
    <dgm:cxn modelId="{DD9DECA9-725D-4B34-AD48-709D3E2F9114}" type="presParOf" srcId="{51882ABA-4360-4C5C-9F9F-DF10E34DD1CC}" destId="{4388F6D4-412C-4051-BB74-6E2039446281}" srcOrd="2" destOrd="0" presId="urn:microsoft.com/office/officeart/2005/8/layout/target3"/>
    <dgm:cxn modelId="{0CB9F7FE-7428-4D47-8721-30355B95EE5F}" type="presParOf" srcId="{51882ABA-4360-4C5C-9F9F-DF10E34DD1CC}" destId="{A35C35C8-FB1D-4203-8047-AE7609DA98F0}" srcOrd="3" destOrd="0" presId="urn:microsoft.com/office/officeart/2005/8/layout/target3"/>
    <dgm:cxn modelId="{2C5D39FB-5965-49F6-92BA-7EAA3D6D7BAC}" type="presParOf" srcId="{51882ABA-4360-4C5C-9F9F-DF10E34DD1CC}" destId="{BCA2CCC6-921F-4833-8972-DEE7342D0C67}" srcOrd="4" destOrd="0" presId="urn:microsoft.com/office/officeart/2005/8/layout/target3"/>
    <dgm:cxn modelId="{398FCF1B-B54D-4DB7-8556-899D4049675E}" type="presParOf" srcId="{51882ABA-4360-4C5C-9F9F-DF10E34DD1CC}" destId="{5AA7171D-8B20-4EB5-A1BC-93031A92F8D3}" srcOrd="5" destOrd="0" presId="urn:microsoft.com/office/officeart/2005/8/layout/target3"/>
    <dgm:cxn modelId="{E0728EDB-E654-40EE-A6C6-19F2CD98A90A}" type="presParOf" srcId="{51882ABA-4360-4C5C-9F9F-DF10E34DD1CC}" destId="{2F2DD629-23A4-46B8-9302-75D42A0E1D95}" srcOrd="6" destOrd="0" presId="urn:microsoft.com/office/officeart/2005/8/layout/target3"/>
    <dgm:cxn modelId="{CA1AB20B-F5F4-4F2A-B077-5B864FF8D865}" type="presParOf" srcId="{51882ABA-4360-4C5C-9F9F-DF10E34DD1CC}" destId="{EAD30EEB-5ADD-4513-895A-53B5F6EABCF0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AE98112-E549-4478-91CE-3E74D3F6CF34}" type="doc">
      <dgm:prSet loTypeId="urn:microsoft.com/office/officeart/2005/8/layout/hierarchy3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548CBFF-8D1F-4ED9-B45A-8CC97FAA1088}">
      <dgm:prSet custT="1"/>
      <dgm:spPr/>
      <dgm:t>
        <a:bodyPr/>
        <a:lstStyle/>
        <a:p>
          <a:pPr rtl="0"/>
          <a:r>
            <a:rPr lang="en-US" sz="2000" b="1" i="0" smtClean="0">
              <a:latin typeface="Arial" panose="020B0604020202020204" pitchFamily="34" charset="0"/>
              <a:cs typeface="Arial" panose="020B0604020202020204" pitchFamily="34" charset="0"/>
            </a:rPr>
            <a:t>Challenges</a:t>
          </a:r>
        </a:p>
        <a:p>
          <a:pPr rtl="0"/>
          <a:r>
            <a:rPr lang="en-US" sz="2000" b="0" i="0" smtClean="0">
              <a:latin typeface="Arial" panose="020B0604020202020204" pitchFamily="34" charset="0"/>
              <a:cs typeface="Arial" panose="020B0604020202020204" pitchFamily="34" charset="0"/>
            </a:rPr>
            <a:t>Financial pressures, political interference, journalist safety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28CD53-AE6F-4B93-ADDA-E75A86A35F6A}" type="parTrans" cxnId="{C0998497-4EF8-49F3-AAAB-E922551B0F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F2DAC7-72E5-4525-A572-75C72D226811}" type="sibTrans" cxnId="{C0998497-4EF8-49F3-AAAB-E922551B0F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483608-FAD8-4578-8B0B-64D36BB74BEC}">
      <dgm:prSet custT="1"/>
      <dgm:spPr/>
      <dgm:t>
        <a:bodyPr/>
        <a:lstStyle/>
        <a:p>
          <a:pPr rtl="0"/>
          <a:r>
            <a:rPr lang="en-US" sz="2000" b="1" i="0" smtClean="0">
              <a:latin typeface="Arial" panose="020B0604020202020204" pitchFamily="34" charset="0"/>
              <a:cs typeface="Arial" panose="020B0604020202020204" pitchFamily="34" charset="0"/>
            </a:rPr>
            <a:t>Support Mechanism</a:t>
          </a:r>
        </a:p>
        <a:p>
          <a:pPr rtl="0"/>
          <a:r>
            <a:rPr lang="en-US" sz="2000" b="1" i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0" i="0" smtClean="0">
              <a:latin typeface="Arial" panose="020B0604020202020204" pitchFamily="34" charset="0"/>
              <a:cs typeface="Arial" panose="020B0604020202020204" pitchFamily="34" charset="0"/>
            </a:rPr>
            <a:t>Legal protections, financial support, safety measures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71A4B-0B02-4A5C-97FF-CB03FD1FAE73}" type="parTrans" cxnId="{A5A3A4CD-0DE6-42F5-9899-EC8462AB5F8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C65D66-7A27-4D93-970B-9E9D50212847}" type="sibTrans" cxnId="{A5A3A4CD-0DE6-42F5-9899-EC8462AB5F8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27EB11-D8B3-42D1-A8EC-1B7D0A6A11F0}" type="pres">
      <dgm:prSet presAssocID="{EAE98112-E549-4478-91CE-3E74D3F6CF3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3FB16C4-27D6-46BD-8BE4-F8BDC0C12C5C}" type="pres">
      <dgm:prSet presAssocID="{C548CBFF-8D1F-4ED9-B45A-8CC97FAA1088}" presName="root" presStyleCnt="0"/>
      <dgm:spPr/>
      <dgm:t>
        <a:bodyPr/>
        <a:lstStyle/>
        <a:p>
          <a:endParaRPr lang="en-US"/>
        </a:p>
      </dgm:t>
    </dgm:pt>
    <dgm:pt modelId="{A5D0EC5B-E081-4834-A760-78974EDC693C}" type="pres">
      <dgm:prSet presAssocID="{C548CBFF-8D1F-4ED9-B45A-8CC97FAA1088}" presName="rootComposite" presStyleCnt="0"/>
      <dgm:spPr/>
      <dgm:t>
        <a:bodyPr/>
        <a:lstStyle/>
        <a:p>
          <a:endParaRPr lang="en-US"/>
        </a:p>
      </dgm:t>
    </dgm:pt>
    <dgm:pt modelId="{196610EE-E7E6-47AF-9AAD-3C6634EC8BB2}" type="pres">
      <dgm:prSet presAssocID="{C548CBFF-8D1F-4ED9-B45A-8CC97FAA1088}" presName="rootText" presStyleLbl="node1" presStyleIdx="0" presStyleCnt="2" custScaleY="242940" custLinFactNeighborX="-27" custLinFactNeighborY="-8323"/>
      <dgm:spPr/>
      <dgm:t>
        <a:bodyPr/>
        <a:lstStyle/>
        <a:p>
          <a:endParaRPr lang="en-US"/>
        </a:p>
      </dgm:t>
    </dgm:pt>
    <dgm:pt modelId="{55EEB919-3D80-4324-B92A-C70C20C43149}" type="pres">
      <dgm:prSet presAssocID="{C548CBFF-8D1F-4ED9-B45A-8CC97FAA1088}" presName="rootConnector" presStyleLbl="node1" presStyleIdx="0" presStyleCnt="2"/>
      <dgm:spPr/>
      <dgm:t>
        <a:bodyPr/>
        <a:lstStyle/>
        <a:p>
          <a:endParaRPr lang="en-US"/>
        </a:p>
      </dgm:t>
    </dgm:pt>
    <dgm:pt modelId="{9D1D5F85-1BCD-4246-9BB2-BA6920F43790}" type="pres">
      <dgm:prSet presAssocID="{C548CBFF-8D1F-4ED9-B45A-8CC97FAA1088}" presName="childShape" presStyleCnt="0"/>
      <dgm:spPr/>
      <dgm:t>
        <a:bodyPr/>
        <a:lstStyle/>
        <a:p>
          <a:endParaRPr lang="en-US"/>
        </a:p>
      </dgm:t>
    </dgm:pt>
    <dgm:pt modelId="{62745FC9-FEAA-4BCB-BA06-B5C66AB5F263}" type="pres">
      <dgm:prSet presAssocID="{7D483608-FAD8-4578-8B0B-64D36BB74BEC}" presName="root" presStyleCnt="0"/>
      <dgm:spPr/>
      <dgm:t>
        <a:bodyPr/>
        <a:lstStyle/>
        <a:p>
          <a:endParaRPr lang="en-US"/>
        </a:p>
      </dgm:t>
    </dgm:pt>
    <dgm:pt modelId="{A4F95C26-B89B-4DE5-BC74-5AC3E4A73296}" type="pres">
      <dgm:prSet presAssocID="{7D483608-FAD8-4578-8B0B-64D36BB74BEC}" presName="rootComposite" presStyleCnt="0"/>
      <dgm:spPr/>
      <dgm:t>
        <a:bodyPr/>
        <a:lstStyle/>
        <a:p>
          <a:endParaRPr lang="en-US"/>
        </a:p>
      </dgm:t>
    </dgm:pt>
    <dgm:pt modelId="{F055FC09-52B0-44CD-B623-A31A96000D31}" type="pres">
      <dgm:prSet presAssocID="{7D483608-FAD8-4578-8B0B-64D36BB74BEC}" presName="rootText" presStyleLbl="node1" presStyleIdx="1" presStyleCnt="2" custScaleY="245691" custLinFactNeighborX="11792" custLinFactNeighborY="-11098"/>
      <dgm:spPr/>
      <dgm:t>
        <a:bodyPr/>
        <a:lstStyle/>
        <a:p>
          <a:endParaRPr lang="en-US"/>
        </a:p>
      </dgm:t>
    </dgm:pt>
    <dgm:pt modelId="{8D973553-FC1A-43B6-9297-A2067ED4DEAA}" type="pres">
      <dgm:prSet presAssocID="{7D483608-FAD8-4578-8B0B-64D36BB74BEC}" presName="rootConnector" presStyleLbl="node1" presStyleIdx="1" presStyleCnt="2"/>
      <dgm:spPr/>
      <dgm:t>
        <a:bodyPr/>
        <a:lstStyle/>
        <a:p>
          <a:endParaRPr lang="en-US"/>
        </a:p>
      </dgm:t>
    </dgm:pt>
    <dgm:pt modelId="{3C519E36-083B-4A1C-AA45-1224F6B14C0C}" type="pres">
      <dgm:prSet presAssocID="{7D483608-FAD8-4578-8B0B-64D36BB74BEC}" presName="childShape" presStyleCnt="0"/>
      <dgm:spPr/>
      <dgm:t>
        <a:bodyPr/>
        <a:lstStyle/>
        <a:p>
          <a:endParaRPr lang="en-US"/>
        </a:p>
      </dgm:t>
    </dgm:pt>
  </dgm:ptLst>
  <dgm:cxnLst>
    <dgm:cxn modelId="{99392671-9624-4EE4-BED5-CE19B3870C40}" type="presOf" srcId="{7D483608-FAD8-4578-8B0B-64D36BB74BEC}" destId="{8D973553-FC1A-43B6-9297-A2067ED4DEAA}" srcOrd="1" destOrd="0" presId="urn:microsoft.com/office/officeart/2005/8/layout/hierarchy3"/>
    <dgm:cxn modelId="{949B45B4-DFC5-4F3B-8D28-73EA612E277B}" type="presOf" srcId="{EAE98112-E549-4478-91CE-3E74D3F6CF34}" destId="{AA27EB11-D8B3-42D1-A8EC-1B7D0A6A11F0}" srcOrd="0" destOrd="0" presId="urn:microsoft.com/office/officeart/2005/8/layout/hierarchy3"/>
    <dgm:cxn modelId="{22581DA5-5147-4C65-A09F-C90C660FDF9A}" type="presOf" srcId="{C548CBFF-8D1F-4ED9-B45A-8CC97FAA1088}" destId="{196610EE-E7E6-47AF-9AAD-3C6634EC8BB2}" srcOrd="0" destOrd="0" presId="urn:microsoft.com/office/officeart/2005/8/layout/hierarchy3"/>
    <dgm:cxn modelId="{A5A3A4CD-0DE6-42F5-9899-EC8462AB5F80}" srcId="{EAE98112-E549-4478-91CE-3E74D3F6CF34}" destId="{7D483608-FAD8-4578-8B0B-64D36BB74BEC}" srcOrd="1" destOrd="0" parTransId="{2CD71A4B-0B02-4A5C-97FF-CB03FD1FAE73}" sibTransId="{03C65D66-7A27-4D93-970B-9E9D50212847}"/>
    <dgm:cxn modelId="{DE1090EA-BD0F-430C-8832-E59705772C11}" type="presOf" srcId="{7D483608-FAD8-4578-8B0B-64D36BB74BEC}" destId="{F055FC09-52B0-44CD-B623-A31A96000D31}" srcOrd="0" destOrd="0" presId="urn:microsoft.com/office/officeart/2005/8/layout/hierarchy3"/>
    <dgm:cxn modelId="{C0998497-4EF8-49F3-AAAB-E922551B0F7D}" srcId="{EAE98112-E549-4478-91CE-3E74D3F6CF34}" destId="{C548CBFF-8D1F-4ED9-B45A-8CC97FAA1088}" srcOrd="0" destOrd="0" parTransId="{4228CD53-AE6F-4B93-ADDA-E75A86A35F6A}" sibTransId="{C5F2DAC7-72E5-4525-A572-75C72D226811}"/>
    <dgm:cxn modelId="{C527D0D3-CECC-4BE1-BB36-2861F0AB22DB}" type="presOf" srcId="{C548CBFF-8D1F-4ED9-B45A-8CC97FAA1088}" destId="{55EEB919-3D80-4324-B92A-C70C20C43149}" srcOrd="1" destOrd="0" presId="urn:microsoft.com/office/officeart/2005/8/layout/hierarchy3"/>
    <dgm:cxn modelId="{C2D12FF3-73AF-439E-9F5F-AD6DD7C930B8}" type="presParOf" srcId="{AA27EB11-D8B3-42D1-A8EC-1B7D0A6A11F0}" destId="{33FB16C4-27D6-46BD-8BE4-F8BDC0C12C5C}" srcOrd="0" destOrd="0" presId="urn:microsoft.com/office/officeart/2005/8/layout/hierarchy3"/>
    <dgm:cxn modelId="{05008FEE-EF32-4235-AFEB-C2A65FBA4C10}" type="presParOf" srcId="{33FB16C4-27D6-46BD-8BE4-F8BDC0C12C5C}" destId="{A5D0EC5B-E081-4834-A760-78974EDC693C}" srcOrd="0" destOrd="0" presId="urn:microsoft.com/office/officeart/2005/8/layout/hierarchy3"/>
    <dgm:cxn modelId="{B1FE7939-F6BB-4FF8-B78F-AC8CE9EB4E0C}" type="presParOf" srcId="{A5D0EC5B-E081-4834-A760-78974EDC693C}" destId="{196610EE-E7E6-47AF-9AAD-3C6634EC8BB2}" srcOrd="0" destOrd="0" presId="urn:microsoft.com/office/officeart/2005/8/layout/hierarchy3"/>
    <dgm:cxn modelId="{A1671BB7-BEAA-4FD6-9732-4385D5A95B3C}" type="presParOf" srcId="{A5D0EC5B-E081-4834-A760-78974EDC693C}" destId="{55EEB919-3D80-4324-B92A-C70C20C43149}" srcOrd="1" destOrd="0" presId="urn:microsoft.com/office/officeart/2005/8/layout/hierarchy3"/>
    <dgm:cxn modelId="{C335F8DA-AB36-4F27-BF05-42B76107B78A}" type="presParOf" srcId="{33FB16C4-27D6-46BD-8BE4-F8BDC0C12C5C}" destId="{9D1D5F85-1BCD-4246-9BB2-BA6920F43790}" srcOrd="1" destOrd="0" presId="urn:microsoft.com/office/officeart/2005/8/layout/hierarchy3"/>
    <dgm:cxn modelId="{1C135F8C-494B-447B-9BD1-A0E74AB05A8D}" type="presParOf" srcId="{AA27EB11-D8B3-42D1-A8EC-1B7D0A6A11F0}" destId="{62745FC9-FEAA-4BCB-BA06-B5C66AB5F263}" srcOrd="1" destOrd="0" presId="urn:microsoft.com/office/officeart/2005/8/layout/hierarchy3"/>
    <dgm:cxn modelId="{D42B7E8E-1B08-45DB-9407-4AA05595D7B8}" type="presParOf" srcId="{62745FC9-FEAA-4BCB-BA06-B5C66AB5F263}" destId="{A4F95C26-B89B-4DE5-BC74-5AC3E4A73296}" srcOrd="0" destOrd="0" presId="urn:microsoft.com/office/officeart/2005/8/layout/hierarchy3"/>
    <dgm:cxn modelId="{02EC5951-929B-4C83-AB17-7AA3DAA27C43}" type="presParOf" srcId="{A4F95C26-B89B-4DE5-BC74-5AC3E4A73296}" destId="{F055FC09-52B0-44CD-B623-A31A96000D31}" srcOrd="0" destOrd="0" presId="urn:microsoft.com/office/officeart/2005/8/layout/hierarchy3"/>
    <dgm:cxn modelId="{779B034B-F177-48F0-9BED-50E0BB3C6964}" type="presParOf" srcId="{A4F95C26-B89B-4DE5-BC74-5AC3E4A73296}" destId="{8D973553-FC1A-43B6-9297-A2067ED4DEAA}" srcOrd="1" destOrd="0" presId="urn:microsoft.com/office/officeart/2005/8/layout/hierarchy3"/>
    <dgm:cxn modelId="{D447E650-6996-4073-85A7-4C6AEABAB8F9}" type="presParOf" srcId="{62745FC9-FEAA-4BCB-BA06-B5C66AB5F263}" destId="{3C519E36-083B-4A1C-AA45-1224F6B14C0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EE3434B-CAE9-436F-9250-8C30EFD2E46E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AEB228F-5320-4112-8A88-72C02A0AC1C6}">
      <dgm:prSet custT="1"/>
      <dgm:spPr/>
      <dgm:t>
        <a:bodyPr/>
        <a:lstStyle/>
        <a:p>
          <a:pPr rtl="0"/>
          <a:r>
            <a:rPr lang="en-US" sz="1800" b="1" i="0" dirty="0" smtClean="0">
              <a:latin typeface="Arial" panose="020B0604020202020204" pitchFamily="34" charset="0"/>
              <a:cs typeface="Arial" panose="020B0604020202020204" pitchFamily="34" charset="0"/>
            </a:rPr>
            <a:t>Dual Role of AI: Facilitates information but can amplify falsehoods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D981EE-72DD-472F-A720-8839B49B03E9}" type="parTrans" cxnId="{14103151-FBF9-44A4-98EA-B7CC0C3EF432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0F3283-EDF3-44A1-8F98-A5B231C8AD1B}" type="sibTrans" cxnId="{14103151-FBF9-44A4-98EA-B7CC0C3EF432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C4166A-3A9F-49C0-AAC0-60DDDC3C214D}">
      <dgm:prSet custT="1"/>
      <dgm:spPr/>
      <dgm:t>
        <a:bodyPr/>
        <a:lstStyle/>
        <a:p>
          <a:pPr rtl="0"/>
          <a:r>
            <a:rPr lang="en-US" sz="1800" b="1" i="0" dirty="0" smtClean="0">
              <a:latin typeface="Arial" panose="020B0604020202020204" pitchFamily="34" charset="0"/>
              <a:cs typeface="Arial" panose="020B0604020202020204" pitchFamily="34" charset="0"/>
            </a:rPr>
            <a:t>Ethical Standards: Need for algorithm transparency and accountability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433977-C638-4005-80A9-3AEC4DD58994}" type="parTrans" cxnId="{87ED3932-2C6D-4978-B662-3F5A0F4200D4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BA3404-DC29-45EF-AD75-966F094A4F60}" type="sibTrans" cxnId="{87ED3932-2C6D-4978-B662-3F5A0F4200D4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4EB8BC-2222-450A-89BA-DF143D0F5F16}">
      <dgm:prSet custT="1"/>
      <dgm:spPr/>
      <dgm:t>
        <a:bodyPr/>
        <a:lstStyle/>
        <a:p>
          <a:pPr rtl="0"/>
          <a:r>
            <a:rPr lang="en-US" sz="1800" b="1" i="0" dirty="0" smtClean="0">
              <a:latin typeface="Arial" panose="020B0604020202020204" pitchFamily="34" charset="0"/>
              <a:cs typeface="Arial" panose="020B0604020202020204" pitchFamily="34" charset="0"/>
            </a:rPr>
            <a:t>Collaborative Efforts: Among tech firms, civil society, and governments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F3AEE4-64CE-4A28-93F5-500B4E230871}" type="parTrans" cxnId="{C497F15A-A85E-4BEC-BCEA-26AF90EF085A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C1B6F0-0D0F-4902-92D1-E52C760EEC5D}" type="sibTrans" cxnId="{C497F15A-A85E-4BEC-BCEA-26AF90EF085A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025931-A12E-4316-8D51-927D848D0F18}" type="pres">
      <dgm:prSet presAssocID="{AEE3434B-CAE9-436F-9250-8C30EFD2E46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E3414C-579A-448F-8595-04A00827F290}" type="pres">
      <dgm:prSet presAssocID="{4AEB228F-5320-4112-8A88-72C02A0AC1C6}" presName="linNode" presStyleCnt="0"/>
      <dgm:spPr/>
      <dgm:t>
        <a:bodyPr/>
        <a:lstStyle/>
        <a:p>
          <a:endParaRPr lang="en-US"/>
        </a:p>
      </dgm:t>
    </dgm:pt>
    <dgm:pt modelId="{C612B1C0-398E-453F-96D5-88344235C1A6}" type="pres">
      <dgm:prSet presAssocID="{4AEB228F-5320-4112-8A88-72C02A0AC1C6}" presName="parentText" presStyleLbl="node1" presStyleIdx="0" presStyleCnt="3" custScaleX="13957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074B1-3B51-4512-87F9-416924CEF7D9}" type="pres">
      <dgm:prSet presAssocID="{F10F3283-EDF3-44A1-8F98-A5B231C8AD1B}" presName="sp" presStyleCnt="0"/>
      <dgm:spPr/>
      <dgm:t>
        <a:bodyPr/>
        <a:lstStyle/>
        <a:p>
          <a:endParaRPr lang="en-US"/>
        </a:p>
      </dgm:t>
    </dgm:pt>
    <dgm:pt modelId="{807ECADA-CDDD-40CE-A217-2A7062FCDB69}" type="pres">
      <dgm:prSet presAssocID="{DDC4166A-3A9F-49C0-AAC0-60DDDC3C214D}" presName="linNode" presStyleCnt="0"/>
      <dgm:spPr/>
      <dgm:t>
        <a:bodyPr/>
        <a:lstStyle/>
        <a:p>
          <a:endParaRPr lang="en-US"/>
        </a:p>
      </dgm:t>
    </dgm:pt>
    <dgm:pt modelId="{97DD18A6-8F5E-4E6F-874D-E12EA1562C54}" type="pres">
      <dgm:prSet presAssocID="{DDC4166A-3A9F-49C0-AAC0-60DDDC3C214D}" presName="parentText" presStyleLbl="node1" presStyleIdx="1" presStyleCnt="3" custScaleX="13927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9588D-E591-4DC8-B42A-3DA7ED301EA9}" type="pres">
      <dgm:prSet presAssocID="{BDBA3404-DC29-45EF-AD75-966F094A4F60}" presName="sp" presStyleCnt="0"/>
      <dgm:spPr/>
      <dgm:t>
        <a:bodyPr/>
        <a:lstStyle/>
        <a:p>
          <a:endParaRPr lang="en-US"/>
        </a:p>
      </dgm:t>
    </dgm:pt>
    <dgm:pt modelId="{D9B6C90D-582D-429D-A11C-E9F787F86956}" type="pres">
      <dgm:prSet presAssocID="{6A4EB8BC-2222-450A-89BA-DF143D0F5F16}" presName="linNode" presStyleCnt="0"/>
      <dgm:spPr/>
      <dgm:t>
        <a:bodyPr/>
        <a:lstStyle/>
        <a:p>
          <a:endParaRPr lang="en-US"/>
        </a:p>
      </dgm:t>
    </dgm:pt>
    <dgm:pt modelId="{26E7AD56-FC7F-4792-84CD-F7B333993755}" type="pres">
      <dgm:prSet presAssocID="{6A4EB8BC-2222-450A-89BA-DF143D0F5F16}" presName="parentText" presStyleLbl="node1" presStyleIdx="2" presStyleCnt="3" custScaleX="1420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ED3932-2C6D-4978-B662-3F5A0F4200D4}" srcId="{AEE3434B-CAE9-436F-9250-8C30EFD2E46E}" destId="{DDC4166A-3A9F-49C0-AAC0-60DDDC3C214D}" srcOrd="1" destOrd="0" parTransId="{C0433977-C638-4005-80A9-3AEC4DD58994}" sibTransId="{BDBA3404-DC29-45EF-AD75-966F094A4F60}"/>
    <dgm:cxn modelId="{4FADDF7C-C272-47E1-B6D2-DBB25938131F}" type="presOf" srcId="{DDC4166A-3A9F-49C0-AAC0-60DDDC3C214D}" destId="{97DD18A6-8F5E-4E6F-874D-E12EA1562C54}" srcOrd="0" destOrd="0" presId="urn:microsoft.com/office/officeart/2005/8/layout/vList5"/>
    <dgm:cxn modelId="{17A7186E-268D-4472-BAC6-A60D2FB9D7A0}" type="presOf" srcId="{AEE3434B-CAE9-436F-9250-8C30EFD2E46E}" destId="{6D025931-A12E-4316-8D51-927D848D0F18}" srcOrd="0" destOrd="0" presId="urn:microsoft.com/office/officeart/2005/8/layout/vList5"/>
    <dgm:cxn modelId="{84BE46E7-A5EB-4016-9E55-D29ABA752162}" type="presOf" srcId="{6A4EB8BC-2222-450A-89BA-DF143D0F5F16}" destId="{26E7AD56-FC7F-4792-84CD-F7B333993755}" srcOrd="0" destOrd="0" presId="urn:microsoft.com/office/officeart/2005/8/layout/vList5"/>
    <dgm:cxn modelId="{F9424EA2-D3C5-42BD-ACD8-B74857B9EF9E}" type="presOf" srcId="{4AEB228F-5320-4112-8A88-72C02A0AC1C6}" destId="{C612B1C0-398E-453F-96D5-88344235C1A6}" srcOrd="0" destOrd="0" presId="urn:microsoft.com/office/officeart/2005/8/layout/vList5"/>
    <dgm:cxn modelId="{C497F15A-A85E-4BEC-BCEA-26AF90EF085A}" srcId="{AEE3434B-CAE9-436F-9250-8C30EFD2E46E}" destId="{6A4EB8BC-2222-450A-89BA-DF143D0F5F16}" srcOrd="2" destOrd="0" parTransId="{4DF3AEE4-64CE-4A28-93F5-500B4E230871}" sibTransId="{5FC1B6F0-0D0F-4902-92D1-E52C760EEC5D}"/>
    <dgm:cxn modelId="{14103151-FBF9-44A4-98EA-B7CC0C3EF432}" srcId="{AEE3434B-CAE9-436F-9250-8C30EFD2E46E}" destId="{4AEB228F-5320-4112-8A88-72C02A0AC1C6}" srcOrd="0" destOrd="0" parTransId="{55D981EE-72DD-472F-A720-8839B49B03E9}" sibTransId="{F10F3283-EDF3-44A1-8F98-A5B231C8AD1B}"/>
    <dgm:cxn modelId="{81207C81-6FCB-49B1-92A4-807B2891E60B}" type="presParOf" srcId="{6D025931-A12E-4316-8D51-927D848D0F18}" destId="{0CE3414C-579A-448F-8595-04A00827F290}" srcOrd="0" destOrd="0" presId="urn:microsoft.com/office/officeart/2005/8/layout/vList5"/>
    <dgm:cxn modelId="{FD5C8315-F951-4E76-9EFF-FADF68D00B17}" type="presParOf" srcId="{0CE3414C-579A-448F-8595-04A00827F290}" destId="{C612B1C0-398E-453F-96D5-88344235C1A6}" srcOrd="0" destOrd="0" presId="urn:microsoft.com/office/officeart/2005/8/layout/vList5"/>
    <dgm:cxn modelId="{7490A863-48B6-430F-AB40-D41B16534881}" type="presParOf" srcId="{6D025931-A12E-4316-8D51-927D848D0F18}" destId="{7CA074B1-3B51-4512-87F9-416924CEF7D9}" srcOrd="1" destOrd="0" presId="urn:microsoft.com/office/officeart/2005/8/layout/vList5"/>
    <dgm:cxn modelId="{0C6E3347-47DA-4C84-ACDC-6E83D5845DE4}" type="presParOf" srcId="{6D025931-A12E-4316-8D51-927D848D0F18}" destId="{807ECADA-CDDD-40CE-A217-2A7062FCDB69}" srcOrd="2" destOrd="0" presId="urn:microsoft.com/office/officeart/2005/8/layout/vList5"/>
    <dgm:cxn modelId="{94DE1B64-E010-4A08-A3D2-B2E750E801DE}" type="presParOf" srcId="{807ECADA-CDDD-40CE-A217-2A7062FCDB69}" destId="{97DD18A6-8F5E-4E6F-874D-E12EA1562C54}" srcOrd="0" destOrd="0" presId="urn:microsoft.com/office/officeart/2005/8/layout/vList5"/>
    <dgm:cxn modelId="{8F28294D-0BCD-4BDF-87BE-15EECB472F28}" type="presParOf" srcId="{6D025931-A12E-4316-8D51-927D848D0F18}" destId="{3819588D-E591-4DC8-B42A-3DA7ED301EA9}" srcOrd="3" destOrd="0" presId="urn:microsoft.com/office/officeart/2005/8/layout/vList5"/>
    <dgm:cxn modelId="{6B60B1CE-9A7D-4D57-AE36-9AE3DC172562}" type="presParOf" srcId="{6D025931-A12E-4316-8D51-927D848D0F18}" destId="{D9B6C90D-582D-429D-A11C-E9F787F86956}" srcOrd="4" destOrd="0" presId="urn:microsoft.com/office/officeart/2005/8/layout/vList5"/>
    <dgm:cxn modelId="{C71F86D0-EF9C-4A20-BD31-7B9B8761223F}" type="presParOf" srcId="{D9B6C90D-582D-429D-A11C-E9F787F86956}" destId="{26E7AD56-FC7F-4792-84CD-F7B33399375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52DC137-ABE9-441B-8777-E9FAC2004419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E31DE71-A2C8-4A4E-B406-6A60A4BC6432}">
      <dgm:prSet custT="1"/>
      <dgm:spPr/>
      <dgm:t>
        <a:bodyPr/>
        <a:lstStyle/>
        <a:p>
          <a:pPr rtl="0"/>
          <a:r>
            <a:rPr lang="en-US" sz="1800" b="1" i="0" dirty="0" smtClean="0">
              <a:latin typeface="Arial" panose="020B0604020202020204" pitchFamily="34" charset="0"/>
              <a:cs typeface="Arial" panose="020B0604020202020204" pitchFamily="34" charset="0"/>
            </a:rPr>
            <a:t>Community-driven media fostering unity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D51827-9D7D-4787-8C7B-656D4A6F0630}" type="parTrans" cxnId="{18916335-869E-4FA5-8FDF-64A9C7E85B32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0CEAF8-A1DE-464D-933F-C15CDF046378}" type="sibTrans" cxnId="{18916335-869E-4FA5-8FDF-64A9C7E85B32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E1423F-D793-4BB9-8234-47C38799509F}">
      <dgm:prSet custT="1"/>
      <dgm:spPr/>
      <dgm:t>
        <a:bodyPr/>
        <a:lstStyle/>
        <a:p>
          <a:pPr rtl="0"/>
          <a:r>
            <a:rPr lang="en-US" sz="1800" b="1" i="0" smtClean="0">
              <a:latin typeface="Arial" panose="020B0604020202020204" pitchFamily="34" charset="0"/>
              <a:cs typeface="Arial" panose="020B0604020202020204" pitchFamily="34" charset="0"/>
            </a:rPr>
            <a:t>Outcome:</a:t>
          </a:r>
          <a:br>
            <a:rPr lang="en-US" sz="1800" b="1" i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i="0" smtClean="0">
              <a:latin typeface="Arial" panose="020B0604020202020204" pitchFamily="34" charset="0"/>
              <a:cs typeface="Arial" panose="020B0604020202020204" pitchFamily="34" charset="0"/>
            </a:rPr>
            <a:t> Reduced hate speech, strengthened social cohesion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09A97C-2D73-4B40-B0A5-C565DD4B1B93}" type="parTrans" cxnId="{F87C0C01-E4FB-4097-ADD4-2F540812C877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3CAF0E-C015-4CA1-A541-D65053064C67}" type="sibTrans" cxnId="{F87C0C01-E4FB-4097-ADD4-2F540812C877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FC51C7-DA74-45E3-BC87-34FDDF6C8626}" type="pres">
      <dgm:prSet presAssocID="{552DC137-ABE9-441B-8777-E9FAC200441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CC1B1B-8CF1-4ACB-B278-BBF04589EA82}" type="pres">
      <dgm:prSet presAssocID="{552DC137-ABE9-441B-8777-E9FAC2004419}" presName="arrow" presStyleLbl="bgShp" presStyleIdx="0" presStyleCnt="1"/>
      <dgm:spPr/>
      <dgm:t>
        <a:bodyPr/>
        <a:lstStyle/>
        <a:p>
          <a:endParaRPr lang="en-US"/>
        </a:p>
      </dgm:t>
    </dgm:pt>
    <dgm:pt modelId="{86F104BB-6FDF-4A4C-A11C-D2D701744AE6}" type="pres">
      <dgm:prSet presAssocID="{552DC137-ABE9-441B-8777-E9FAC2004419}" presName="linearProcess" presStyleCnt="0"/>
      <dgm:spPr/>
      <dgm:t>
        <a:bodyPr/>
        <a:lstStyle/>
        <a:p>
          <a:endParaRPr lang="en-US"/>
        </a:p>
      </dgm:t>
    </dgm:pt>
    <dgm:pt modelId="{D7414330-6500-4A6E-A852-4B21F7FC559F}" type="pres">
      <dgm:prSet presAssocID="{0E31DE71-A2C8-4A4E-B406-6A60A4BC6432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766865-B721-44C4-A208-8AEBEA50FFD8}" type="pres">
      <dgm:prSet presAssocID="{600CEAF8-A1DE-464D-933F-C15CDF046378}" presName="sibTrans" presStyleCnt="0"/>
      <dgm:spPr/>
      <dgm:t>
        <a:bodyPr/>
        <a:lstStyle/>
        <a:p>
          <a:endParaRPr lang="en-US"/>
        </a:p>
      </dgm:t>
    </dgm:pt>
    <dgm:pt modelId="{9F5CCFAC-C508-4C6E-B560-634105C133FB}" type="pres">
      <dgm:prSet presAssocID="{04E1423F-D793-4BB9-8234-47C38799509F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916335-869E-4FA5-8FDF-64A9C7E85B32}" srcId="{552DC137-ABE9-441B-8777-E9FAC2004419}" destId="{0E31DE71-A2C8-4A4E-B406-6A60A4BC6432}" srcOrd="0" destOrd="0" parTransId="{A4D51827-9D7D-4787-8C7B-656D4A6F0630}" sibTransId="{600CEAF8-A1DE-464D-933F-C15CDF046378}"/>
    <dgm:cxn modelId="{B9A4F3D8-D15F-44AD-8C6B-B5CCB47CF4A7}" type="presOf" srcId="{04E1423F-D793-4BB9-8234-47C38799509F}" destId="{9F5CCFAC-C508-4C6E-B560-634105C133FB}" srcOrd="0" destOrd="0" presId="urn:microsoft.com/office/officeart/2005/8/layout/hProcess9"/>
    <dgm:cxn modelId="{F2E0056E-008F-42D3-B94B-47C06679D105}" type="presOf" srcId="{552DC137-ABE9-441B-8777-E9FAC2004419}" destId="{47FC51C7-DA74-45E3-BC87-34FDDF6C8626}" srcOrd="0" destOrd="0" presId="urn:microsoft.com/office/officeart/2005/8/layout/hProcess9"/>
    <dgm:cxn modelId="{AFEF6499-16D3-45FE-A757-78D1CB20CCED}" type="presOf" srcId="{0E31DE71-A2C8-4A4E-B406-6A60A4BC6432}" destId="{D7414330-6500-4A6E-A852-4B21F7FC559F}" srcOrd="0" destOrd="0" presId="urn:microsoft.com/office/officeart/2005/8/layout/hProcess9"/>
    <dgm:cxn modelId="{F87C0C01-E4FB-4097-ADD4-2F540812C877}" srcId="{552DC137-ABE9-441B-8777-E9FAC2004419}" destId="{04E1423F-D793-4BB9-8234-47C38799509F}" srcOrd="1" destOrd="0" parTransId="{4009A97C-2D73-4B40-B0A5-C565DD4B1B93}" sibTransId="{013CAF0E-C015-4CA1-A541-D65053064C67}"/>
    <dgm:cxn modelId="{EF10DE57-34D8-4CD7-A48F-A5D4E55D72F4}" type="presParOf" srcId="{47FC51C7-DA74-45E3-BC87-34FDDF6C8626}" destId="{2CCC1B1B-8CF1-4ACB-B278-BBF04589EA82}" srcOrd="0" destOrd="0" presId="urn:microsoft.com/office/officeart/2005/8/layout/hProcess9"/>
    <dgm:cxn modelId="{32AD0F91-AEC3-47DD-8165-3F3F9DB728FC}" type="presParOf" srcId="{47FC51C7-DA74-45E3-BC87-34FDDF6C8626}" destId="{86F104BB-6FDF-4A4C-A11C-D2D701744AE6}" srcOrd="1" destOrd="0" presId="urn:microsoft.com/office/officeart/2005/8/layout/hProcess9"/>
    <dgm:cxn modelId="{D4656718-8410-414A-96F8-DCA6992639C7}" type="presParOf" srcId="{86F104BB-6FDF-4A4C-A11C-D2D701744AE6}" destId="{D7414330-6500-4A6E-A852-4B21F7FC559F}" srcOrd="0" destOrd="0" presId="urn:microsoft.com/office/officeart/2005/8/layout/hProcess9"/>
    <dgm:cxn modelId="{98FC5521-E8E1-4DC1-B1D3-08AED48CD0D2}" type="presParOf" srcId="{86F104BB-6FDF-4A4C-A11C-D2D701744AE6}" destId="{EF766865-B721-44C4-A208-8AEBEA50FFD8}" srcOrd="1" destOrd="0" presId="urn:microsoft.com/office/officeart/2005/8/layout/hProcess9"/>
    <dgm:cxn modelId="{8541A6B0-8772-4BAA-B679-80350E9DA185}" type="presParOf" srcId="{86F104BB-6FDF-4A4C-A11C-D2D701744AE6}" destId="{9F5CCFAC-C508-4C6E-B560-634105C133F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7485F9A-1716-4A39-B643-8B7CB3339E43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023C616-A5F7-48E5-BC78-98977D8B1BC2}">
      <dgm:prSet/>
      <dgm:spPr/>
      <dgm:t>
        <a:bodyPr/>
        <a:lstStyle/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Commitment Needed: From governments, civil society, media for trustworthy information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AEEF4F-4CF7-4059-BD1A-CFDEB564DF90}" type="parTrans" cxnId="{7F4361D5-CD4B-4974-AE04-502C2639311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A350D2-6C15-4863-B662-4820D71E28F3}" type="sibTrans" cxnId="{7F4361D5-CD4B-4974-AE04-502C2639311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96BB1B-55ED-4989-AAF4-0E2D151FFA02}">
      <dgm:prSet/>
      <dgm:spPr/>
      <dgm:t>
        <a:bodyPr/>
        <a:lstStyle/>
        <a:p>
          <a:pPr rtl="0"/>
          <a:r>
            <a:rPr lang="en-US" b="1" i="0" dirty="0" smtClean="0">
              <a:latin typeface="Arial" panose="020B0604020202020204" pitchFamily="34" charset="0"/>
              <a:cs typeface="Arial" panose="020B0604020202020204" pitchFamily="34" charset="0"/>
            </a:rPr>
            <a:t>Public Involvement: Support media literacy and independent media initiatives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6F2515-47C6-489D-AD20-8E4ACAD22672}" type="parTrans" cxnId="{2FFEBAFC-F994-428C-ACF6-4EE81674333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11C6BD-8F06-448D-B4E1-1CD89E30B252}" type="sibTrans" cxnId="{2FFEBAFC-F994-428C-ACF6-4EE81674333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00FAA1-5969-4603-B6F5-3FEB1A479137}">
      <dgm:prSet/>
      <dgm:spPr/>
      <dgm:t>
        <a:bodyPr/>
        <a:lstStyle/>
        <a:p>
          <a:pPr rtl="0"/>
          <a:r>
            <a:rPr lang="en-US" b="1" i="0" smtClean="0">
              <a:latin typeface="Arial" panose="020B0604020202020204" pitchFamily="34" charset="0"/>
              <a:cs typeface="Arial" panose="020B0604020202020204" pitchFamily="34" charset="0"/>
            </a:rPr>
            <a:t>Final Note: Collaborative effort is key to a resilient, well-informed society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293DC8-24C7-44D0-9046-9ED6D159CCC1}" type="parTrans" cxnId="{8DF72F55-B406-4A2A-88A7-E5167CF1365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242A92-DBAE-480E-ACAF-424152FC4173}" type="sibTrans" cxnId="{8DF72F55-B406-4A2A-88A7-E5167CF1365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10A0B8-FE38-4433-9D75-2D86AACF10FB}" type="pres">
      <dgm:prSet presAssocID="{D7485F9A-1716-4A39-B643-8B7CB3339E4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2A094F6-EB08-4C81-80A8-C87FE1EF7183}" type="pres">
      <dgm:prSet presAssocID="{5023C616-A5F7-48E5-BC78-98977D8B1BC2}" presName="horFlow" presStyleCnt="0"/>
      <dgm:spPr/>
      <dgm:t>
        <a:bodyPr/>
        <a:lstStyle/>
        <a:p>
          <a:endParaRPr lang="en-US"/>
        </a:p>
      </dgm:t>
    </dgm:pt>
    <dgm:pt modelId="{65910EEB-D135-4B68-8ADA-85BF101EEB0C}" type="pres">
      <dgm:prSet presAssocID="{5023C616-A5F7-48E5-BC78-98977D8B1BC2}" presName="bigChev" presStyleLbl="node1" presStyleIdx="0" presStyleCnt="3" custScaleX="160714"/>
      <dgm:spPr/>
      <dgm:t>
        <a:bodyPr/>
        <a:lstStyle/>
        <a:p>
          <a:endParaRPr lang="en-US"/>
        </a:p>
      </dgm:t>
    </dgm:pt>
    <dgm:pt modelId="{E3AAAD30-186D-456E-A71C-2FC492DAD474}" type="pres">
      <dgm:prSet presAssocID="{5023C616-A5F7-48E5-BC78-98977D8B1BC2}" presName="vSp" presStyleCnt="0"/>
      <dgm:spPr/>
      <dgm:t>
        <a:bodyPr/>
        <a:lstStyle/>
        <a:p>
          <a:endParaRPr lang="en-US"/>
        </a:p>
      </dgm:t>
    </dgm:pt>
    <dgm:pt modelId="{F090352F-10D5-4512-87CE-26E8D35044DA}" type="pres">
      <dgm:prSet presAssocID="{8D96BB1B-55ED-4989-AAF4-0E2D151FFA02}" presName="horFlow" presStyleCnt="0"/>
      <dgm:spPr/>
      <dgm:t>
        <a:bodyPr/>
        <a:lstStyle/>
        <a:p>
          <a:endParaRPr lang="en-US"/>
        </a:p>
      </dgm:t>
    </dgm:pt>
    <dgm:pt modelId="{D4B55843-5F7B-4286-9832-72E6A4C01B01}" type="pres">
      <dgm:prSet presAssocID="{8D96BB1B-55ED-4989-AAF4-0E2D151FFA02}" presName="bigChev" presStyleLbl="node1" presStyleIdx="1" presStyleCnt="3" custScaleX="154332"/>
      <dgm:spPr/>
      <dgm:t>
        <a:bodyPr/>
        <a:lstStyle/>
        <a:p>
          <a:endParaRPr lang="en-US"/>
        </a:p>
      </dgm:t>
    </dgm:pt>
    <dgm:pt modelId="{7501BAE2-083F-48A1-A0C0-41614BA685E9}" type="pres">
      <dgm:prSet presAssocID="{8D96BB1B-55ED-4989-AAF4-0E2D151FFA02}" presName="vSp" presStyleCnt="0"/>
      <dgm:spPr/>
      <dgm:t>
        <a:bodyPr/>
        <a:lstStyle/>
        <a:p>
          <a:endParaRPr lang="en-US"/>
        </a:p>
      </dgm:t>
    </dgm:pt>
    <dgm:pt modelId="{6FDD69D1-ED92-4339-BB2C-D4173F97C9D0}" type="pres">
      <dgm:prSet presAssocID="{7D00FAA1-5969-4603-B6F5-3FEB1A479137}" presName="horFlow" presStyleCnt="0"/>
      <dgm:spPr/>
      <dgm:t>
        <a:bodyPr/>
        <a:lstStyle/>
        <a:p>
          <a:endParaRPr lang="en-US"/>
        </a:p>
      </dgm:t>
    </dgm:pt>
    <dgm:pt modelId="{F5777698-DC12-4ADE-BF19-695E75B9588B}" type="pres">
      <dgm:prSet presAssocID="{7D00FAA1-5969-4603-B6F5-3FEB1A479137}" presName="bigChev" presStyleLbl="node1" presStyleIdx="2" presStyleCnt="3" custScaleX="151225"/>
      <dgm:spPr/>
      <dgm:t>
        <a:bodyPr/>
        <a:lstStyle/>
        <a:p>
          <a:endParaRPr lang="en-US"/>
        </a:p>
      </dgm:t>
    </dgm:pt>
  </dgm:ptLst>
  <dgm:cxnLst>
    <dgm:cxn modelId="{2FFEBAFC-F994-428C-ACF6-4EE81674333D}" srcId="{D7485F9A-1716-4A39-B643-8B7CB3339E43}" destId="{8D96BB1B-55ED-4989-AAF4-0E2D151FFA02}" srcOrd="1" destOrd="0" parTransId="{9D6F2515-47C6-489D-AD20-8E4ACAD22672}" sibTransId="{EC11C6BD-8F06-448D-B4E1-1CD89E30B252}"/>
    <dgm:cxn modelId="{8DF72F55-B406-4A2A-88A7-E5167CF13654}" srcId="{D7485F9A-1716-4A39-B643-8B7CB3339E43}" destId="{7D00FAA1-5969-4603-B6F5-3FEB1A479137}" srcOrd="2" destOrd="0" parTransId="{9E293DC8-24C7-44D0-9046-9ED6D159CCC1}" sibTransId="{EB242A92-DBAE-480E-ACAF-424152FC4173}"/>
    <dgm:cxn modelId="{A8041187-AF39-4891-A469-897C0374D478}" type="presOf" srcId="{D7485F9A-1716-4A39-B643-8B7CB3339E43}" destId="{6110A0B8-FE38-4433-9D75-2D86AACF10FB}" srcOrd="0" destOrd="0" presId="urn:microsoft.com/office/officeart/2005/8/layout/lProcess3"/>
    <dgm:cxn modelId="{8EDED35E-671A-4379-9E21-9C6CB3050209}" type="presOf" srcId="{5023C616-A5F7-48E5-BC78-98977D8B1BC2}" destId="{65910EEB-D135-4B68-8ADA-85BF101EEB0C}" srcOrd="0" destOrd="0" presId="urn:microsoft.com/office/officeart/2005/8/layout/lProcess3"/>
    <dgm:cxn modelId="{F21E9255-D50B-4A74-B3B7-7059D8BAF2F0}" type="presOf" srcId="{8D96BB1B-55ED-4989-AAF4-0E2D151FFA02}" destId="{D4B55843-5F7B-4286-9832-72E6A4C01B01}" srcOrd="0" destOrd="0" presId="urn:microsoft.com/office/officeart/2005/8/layout/lProcess3"/>
    <dgm:cxn modelId="{A1E75B40-3604-4E17-B573-41503067F011}" type="presOf" srcId="{7D00FAA1-5969-4603-B6F5-3FEB1A479137}" destId="{F5777698-DC12-4ADE-BF19-695E75B9588B}" srcOrd="0" destOrd="0" presId="urn:microsoft.com/office/officeart/2005/8/layout/lProcess3"/>
    <dgm:cxn modelId="{7F4361D5-CD4B-4974-AE04-502C2639311D}" srcId="{D7485F9A-1716-4A39-B643-8B7CB3339E43}" destId="{5023C616-A5F7-48E5-BC78-98977D8B1BC2}" srcOrd="0" destOrd="0" parTransId="{14AEEF4F-4CF7-4059-BD1A-CFDEB564DF90}" sibTransId="{8FA350D2-6C15-4863-B662-4820D71E28F3}"/>
    <dgm:cxn modelId="{179FF54C-F404-47B3-ACF8-4E0A92CEA1A2}" type="presParOf" srcId="{6110A0B8-FE38-4433-9D75-2D86AACF10FB}" destId="{A2A094F6-EB08-4C81-80A8-C87FE1EF7183}" srcOrd="0" destOrd="0" presId="urn:microsoft.com/office/officeart/2005/8/layout/lProcess3"/>
    <dgm:cxn modelId="{99B66E97-687F-4898-B6DA-380C7972EC25}" type="presParOf" srcId="{A2A094F6-EB08-4C81-80A8-C87FE1EF7183}" destId="{65910EEB-D135-4B68-8ADA-85BF101EEB0C}" srcOrd="0" destOrd="0" presId="urn:microsoft.com/office/officeart/2005/8/layout/lProcess3"/>
    <dgm:cxn modelId="{5B4C8735-813C-4A50-9C6B-761008C99C8B}" type="presParOf" srcId="{6110A0B8-FE38-4433-9D75-2D86AACF10FB}" destId="{E3AAAD30-186D-456E-A71C-2FC492DAD474}" srcOrd="1" destOrd="0" presId="urn:microsoft.com/office/officeart/2005/8/layout/lProcess3"/>
    <dgm:cxn modelId="{CF3848EA-3EA9-4036-95F0-07C057EAE82E}" type="presParOf" srcId="{6110A0B8-FE38-4433-9D75-2D86AACF10FB}" destId="{F090352F-10D5-4512-87CE-26E8D35044DA}" srcOrd="2" destOrd="0" presId="urn:microsoft.com/office/officeart/2005/8/layout/lProcess3"/>
    <dgm:cxn modelId="{19506C2E-1212-4EF1-9122-F74CFC67C8EC}" type="presParOf" srcId="{F090352F-10D5-4512-87CE-26E8D35044DA}" destId="{D4B55843-5F7B-4286-9832-72E6A4C01B01}" srcOrd="0" destOrd="0" presId="urn:microsoft.com/office/officeart/2005/8/layout/lProcess3"/>
    <dgm:cxn modelId="{49420C99-BCAB-44B0-8CC2-34CD4CC0CA6E}" type="presParOf" srcId="{6110A0B8-FE38-4433-9D75-2D86AACF10FB}" destId="{7501BAE2-083F-48A1-A0C0-41614BA685E9}" srcOrd="3" destOrd="0" presId="urn:microsoft.com/office/officeart/2005/8/layout/lProcess3"/>
    <dgm:cxn modelId="{E4CF6A74-534C-422A-B8F3-2C201055429B}" type="presParOf" srcId="{6110A0B8-FE38-4433-9D75-2D86AACF10FB}" destId="{6FDD69D1-ED92-4339-BB2C-D4173F97C9D0}" srcOrd="4" destOrd="0" presId="urn:microsoft.com/office/officeart/2005/8/layout/lProcess3"/>
    <dgm:cxn modelId="{AC83C23A-C92D-4519-A330-EEAFFE246008}" type="presParOf" srcId="{6FDD69D1-ED92-4339-BB2C-D4173F97C9D0}" destId="{F5777698-DC12-4ADE-BF19-695E75B9588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DD7024-6879-4C7F-B793-540B16F3D48F}">
      <dsp:nvSpPr>
        <dsp:cNvPr id="0" name=""/>
        <dsp:cNvSpPr/>
      </dsp:nvSpPr>
      <dsp:spPr>
        <a:xfrm>
          <a:off x="314141" y="636"/>
          <a:ext cx="7757341" cy="164296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BUILDING TRUST AND RESILIENCE IN THE DIGITAL INFORMATION AGE</a:t>
          </a:r>
          <a:endParaRPr lang="en-US" sz="3600" i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4141" y="636"/>
        <a:ext cx="7757341" cy="1642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040B6-4680-40CB-981B-6B23F0FF76BD}">
      <dsp:nvSpPr>
        <dsp:cNvPr id="0" name=""/>
        <dsp:cNvSpPr/>
      </dsp:nvSpPr>
      <dsp:spPr>
        <a:xfrm>
          <a:off x="1092" y="819975"/>
          <a:ext cx="4259217" cy="255553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Ensuring accuracy, reliability, and trustworthiness in information​</a:t>
          </a:r>
          <a:endParaRPr lang="en-US" sz="2800" kern="1200" dirty="0"/>
        </a:p>
      </dsp:txBody>
      <dsp:txXfrm>
        <a:off x="1092" y="819975"/>
        <a:ext cx="4259217" cy="2555530"/>
      </dsp:txXfrm>
    </dsp:sp>
    <dsp:sp modelId="{2453A55B-9C80-4247-844D-12F007931368}">
      <dsp:nvSpPr>
        <dsp:cNvPr id="0" name=""/>
        <dsp:cNvSpPr/>
      </dsp:nvSpPr>
      <dsp:spPr>
        <a:xfrm>
          <a:off x="4686231" y="819975"/>
          <a:ext cx="4259217" cy="255553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Supports informed decisions and social cohesion</a:t>
          </a:r>
          <a:endParaRPr lang="en-US" sz="3200" kern="1200" dirty="0"/>
        </a:p>
      </dsp:txBody>
      <dsp:txXfrm>
        <a:off x="4686231" y="819975"/>
        <a:ext cx="4259217" cy="2555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0959E-8F03-435D-A49F-F67045678430}">
      <dsp:nvSpPr>
        <dsp:cNvPr id="0" name=""/>
        <dsp:cNvSpPr/>
      </dsp:nvSpPr>
      <dsp:spPr>
        <a:xfrm>
          <a:off x="649" y="1328214"/>
          <a:ext cx="2829374" cy="14916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Social Media's Role</a:t>
          </a: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Amplifies both true and false news rapidly</a:t>
          </a:r>
          <a:endParaRPr lang="en-US" sz="230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9" y="1328214"/>
        <a:ext cx="2829374" cy="1491617"/>
      </dsp:txXfrm>
    </dsp:sp>
    <dsp:sp modelId="{BEAB1D35-4433-422C-8699-8ABEE8454DEB}">
      <dsp:nvSpPr>
        <dsp:cNvPr id="0" name=""/>
        <dsp:cNvSpPr/>
      </dsp:nvSpPr>
      <dsp:spPr>
        <a:xfrm>
          <a:off x="3424192" y="1328214"/>
          <a:ext cx="2829374" cy="15390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smtClean="0">
              <a:latin typeface="Arial" panose="020B0604020202020204" pitchFamily="34" charset="0"/>
              <a:cs typeface="Arial" panose="020B0604020202020204" pitchFamily="34" charset="0"/>
            </a:rPr>
            <a:t>Fake News Impact</a:t>
          </a: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smtClean="0">
              <a:latin typeface="Arial" panose="020B0604020202020204" pitchFamily="34" charset="0"/>
              <a:cs typeface="Arial" panose="020B0604020202020204" pitchFamily="34" charset="0"/>
            </a:rPr>
            <a:t>Weakens public trust in institutions and media</a:t>
          </a:r>
          <a:endParaRPr lang="en-US" sz="230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4192" y="1328214"/>
        <a:ext cx="2829374" cy="1539052"/>
      </dsp:txXfrm>
    </dsp:sp>
    <dsp:sp modelId="{CA0E61CA-B76D-4000-91AD-CEA15AAD10E3}">
      <dsp:nvSpPr>
        <dsp:cNvPr id="0" name=""/>
        <dsp:cNvSpPr/>
      </dsp:nvSpPr>
      <dsp:spPr>
        <a:xfrm>
          <a:off x="6847735" y="1328214"/>
          <a:ext cx="2829374" cy="1527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smtClean="0">
              <a:latin typeface="Arial" panose="020B0604020202020204" pitchFamily="34" charset="0"/>
              <a:cs typeface="Arial" panose="020B0604020202020204" pitchFamily="34" charset="0"/>
            </a:rPr>
            <a:t>Case Example</a:t>
          </a: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smtClean="0">
              <a:latin typeface="Arial" panose="020B0604020202020204" pitchFamily="34" charset="0"/>
              <a:cs typeface="Arial" panose="020B0604020202020204" pitchFamily="34" charset="0"/>
            </a:rPr>
            <a:t> False COVID-19 info spread panic globally</a:t>
          </a:r>
          <a:endParaRPr lang="en-US" sz="230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7735" y="1328214"/>
        <a:ext cx="2829374" cy="15274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99C44-0A1B-46BF-ABA8-6EE2A7FAB99E}">
      <dsp:nvSpPr>
        <dsp:cNvPr id="0" name=""/>
        <dsp:cNvSpPr/>
      </dsp:nvSpPr>
      <dsp:spPr>
        <a:xfrm>
          <a:off x="2759404" y="2003"/>
          <a:ext cx="3104330" cy="1322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Media Literacy Methods CRAAP, RADAR, and SIFT used to identify reliable sources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3966" y="66565"/>
        <a:ext cx="2975206" cy="1193436"/>
      </dsp:txXfrm>
    </dsp:sp>
    <dsp:sp modelId="{70C6E842-39DD-4C9D-8D69-12CA37FCEA9B}">
      <dsp:nvSpPr>
        <dsp:cNvPr id="0" name=""/>
        <dsp:cNvSpPr/>
      </dsp:nvSpPr>
      <dsp:spPr>
        <a:xfrm>
          <a:off x="2759404" y="1390692"/>
          <a:ext cx="3104330" cy="1322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smtClean="0">
              <a:latin typeface="Arial" panose="020B0604020202020204" pitchFamily="34" charset="0"/>
              <a:cs typeface="Arial" panose="020B0604020202020204" pitchFamily="34" charset="0"/>
            </a:rPr>
            <a:t>Purpose 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smtClean="0">
              <a:latin typeface="Arial" panose="020B0604020202020204" pitchFamily="34" charset="0"/>
              <a:cs typeface="Arial" panose="020B0604020202020204" pitchFamily="34" charset="0"/>
            </a:rPr>
            <a:t>Equips individuals with tools to discern real from fake news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3966" y="1455254"/>
        <a:ext cx="2975206" cy="1193436"/>
      </dsp:txXfrm>
    </dsp:sp>
    <dsp:sp modelId="{05D957B8-1888-4CD0-85A4-FD0B6953441C}">
      <dsp:nvSpPr>
        <dsp:cNvPr id="0" name=""/>
        <dsp:cNvSpPr/>
      </dsp:nvSpPr>
      <dsp:spPr>
        <a:xfrm>
          <a:off x="2759404" y="2779381"/>
          <a:ext cx="3104330" cy="1322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smtClean="0">
              <a:latin typeface="Arial" panose="020B0604020202020204" pitchFamily="34" charset="0"/>
              <a:cs typeface="Arial" panose="020B0604020202020204" pitchFamily="34" charset="0"/>
            </a:rPr>
            <a:t>Essential Skill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smtClean="0">
              <a:latin typeface="Arial" panose="020B0604020202020204" pitchFamily="34" charset="0"/>
              <a:cs typeface="Arial" panose="020B0604020202020204" pitchFamily="34" charset="0"/>
            </a:rPr>
            <a:t>Strengthens societal resilience against misinformation</a:t>
          </a: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3966" y="2843943"/>
        <a:ext cx="2975206" cy="11934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CD031-6A54-462B-A491-0137186BA092}">
      <dsp:nvSpPr>
        <dsp:cNvPr id="0" name=""/>
        <dsp:cNvSpPr/>
      </dsp:nvSpPr>
      <dsp:spPr>
        <a:xfrm>
          <a:off x="0" y="30470"/>
          <a:ext cx="6965195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Transparency and Accountability</a:t>
          </a:r>
          <a:endParaRPr lang="en-US" sz="2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974" y="82444"/>
        <a:ext cx="6861247" cy="960752"/>
      </dsp:txXfrm>
    </dsp:sp>
    <dsp:sp modelId="{30048F53-8E5D-4C51-B46D-2A06F14D93A4}">
      <dsp:nvSpPr>
        <dsp:cNvPr id="0" name=""/>
        <dsp:cNvSpPr/>
      </dsp:nvSpPr>
      <dsp:spPr>
        <a:xfrm>
          <a:off x="0" y="1175810"/>
          <a:ext cx="6965195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Independent and Pluralistic Media</a:t>
          </a:r>
          <a:endParaRPr lang="en-US" sz="2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974" y="1227784"/>
        <a:ext cx="6861247" cy="960752"/>
      </dsp:txXfrm>
    </dsp:sp>
    <dsp:sp modelId="{AA82348F-E24C-4F29-B45A-D65266C97520}">
      <dsp:nvSpPr>
        <dsp:cNvPr id="0" name=""/>
        <dsp:cNvSpPr/>
      </dsp:nvSpPr>
      <dsp:spPr>
        <a:xfrm>
          <a:off x="0" y="2321150"/>
          <a:ext cx="6965195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Public Empowerment through Media Literacy</a:t>
          </a:r>
          <a:endParaRPr lang="en-US" sz="2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974" y="2373124"/>
        <a:ext cx="6861247" cy="9607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99EDC-99AC-4DF0-B69F-1FE76D71EFD5}">
      <dsp:nvSpPr>
        <dsp:cNvPr id="0" name=""/>
        <dsp:cNvSpPr/>
      </dsp:nvSpPr>
      <dsp:spPr>
        <a:xfrm>
          <a:off x="478234" y="48"/>
          <a:ext cx="3481230" cy="194121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Media Responsibility</a:t>
          </a:r>
          <a:r>
            <a:rPr lang="en-US" sz="27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: Inform public, hold power accountable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2996" y="94810"/>
        <a:ext cx="3291706" cy="1751689"/>
      </dsp:txXfrm>
    </dsp:sp>
    <dsp:sp modelId="{D1440889-62F5-43CC-8012-EE59C4F8DE02}">
      <dsp:nvSpPr>
        <dsp:cNvPr id="0" name=""/>
        <dsp:cNvSpPr/>
      </dsp:nvSpPr>
      <dsp:spPr>
        <a:xfrm>
          <a:off x="478234" y="2038322"/>
          <a:ext cx="3602956" cy="194121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Independent Media</a:t>
          </a:r>
          <a:r>
            <a:rPr lang="en-US" sz="26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: Crucial for democracy, unbiased information</a:t>
          </a:r>
          <a:endParaRPr lang="en-US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2996" y="2133084"/>
        <a:ext cx="3413432" cy="17516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9B1F8-8284-4E15-9676-F0CD68460D99}">
      <dsp:nvSpPr>
        <dsp:cNvPr id="0" name=""/>
        <dsp:cNvSpPr/>
      </dsp:nvSpPr>
      <dsp:spPr>
        <a:xfrm>
          <a:off x="0" y="458580"/>
          <a:ext cx="3029807" cy="302980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88F6D4-412C-4051-BB74-6E2039446281}">
      <dsp:nvSpPr>
        <dsp:cNvPr id="0" name=""/>
        <dsp:cNvSpPr/>
      </dsp:nvSpPr>
      <dsp:spPr>
        <a:xfrm>
          <a:off x="1514903" y="458580"/>
          <a:ext cx="3534775" cy="3029807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Educational Initiatives: Workshops and digital literacy programs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14903" y="458580"/>
        <a:ext cx="3534775" cy="1439158"/>
      </dsp:txXfrm>
    </dsp:sp>
    <dsp:sp modelId="{BCA2CCC6-921F-4833-8972-DEE7342D0C67}">
      <dsp:nvSpPr>
        <dsp:cNvPr id="0" name=""/>
        <dsp:cNvSpPr/>
      </dsp:nvSpPr>
      <dsp:spPr>
        <a:xfrm>
          <a:off x="795324" y="1897738"/>
          <a:ext cx="1439158" cy="14391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A7171D-8B20-4EB5-A1BC-93031A92F8D3}">
      <dsp:nvSpPr>
        <dsp:cNvPr id="0" name=""/>
        <dsp:cNvSpPr/>
      </dsp:nvSpPr>
      <dsp:spPr>
        <a:xfrm>
          <a:off x="1514903" y="1897738"/>
          <a:ext cx="3534775" cy="1439158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smtClean="0">
              <a:latin typeface="Arial" panose="020B0604020202020204" pitchFamily="34" charset="0"/>
              <a:cs typeface="Arial" panose="020B0604020202020204" pitchFamily="34" charset="0"/>
            </a:rPr>
            <a:t>Critical Evaluation Skills: Helps individuals discern credible sources</a:t>
          </a:r>
          <a:endParaRPr lang="en-US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14903" y="1897738"/>
        <a:ext cx="3534775" cy="143915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610EE-E7E6-47AF-9AAD-3C6634EC8BB2}">
      <dsp:nvSpPr>
        <dsp:cNvPr id="0" name=""/>
        <dsp:cNvSpPr/>
      </dsp:nvSpPr>
      <dsp:spPr>
        <a:xfrm>
          <a:off x="9" y="443875"/>
          <a:ext cx="2092531" cy="2541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smtClean="0">
              <a:latin typeface="Arial" panose="020B0604020202020204" pitchFamily="34" charset="0"/>
              <a:cs typeface="Arial" panose="020B0604020202020204" pitchFamily="34" charset="0"/>
            </a:rPr>
            <a:t>Challenges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smtClean="0">
              <a:latin typeface="Arial" panose="020B0604020202020204" pitchFamily="34" charset="0"/>
              <a:cs typeface="Arial" panose="020B0604020202020204" pitchFamily="34" charset="0"/>
            </a:rPr>
            <a:t>Financial pressures, political interference, journalist safety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297" y="505163"/>
        <a:ext cx="1969955" cy="2419221"/>
      </dsp:txXfrm>
    </dsp:sp>
    <dsp:sp modelId="{F055FC09-52B0-44CD-B623-A31A96000D31}">
      <dsp:nvSpPr>
        <dsp:cNvPr id="0" name=""/>
        <dsp:cNvSpPr/>
      </dsp:nvSpPr>
      <dsp:spPr>
        <a:xfrm>
          <a:off x="2616813" y="414841"/>
          <a:ext cx="2092531" cy="25705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smtClean="0">
              <a:latin typeface="Arial" panose="020B0604020202020204" pitchFamily="34" charset="0"/>
              <a:cs typeface="Arial" panose="020B0604020202020204" pitchFamily="34" charset="0"/>
            </a:rPr>
            <a:t>Support Mechanism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0" i="0" kern="1200" smtClean="0">
              <a:latin typeface="Arial" panose="020B0604020202020204" pitchFamily="34" charset="0"/>
              <a:cs typeface="Arial" panose="020B0604020202020204" pitchFamily="34" charset="0"/>
            </a:rPr>
            <a:t>Legal protections, financial support, safety measures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78101" y="476129"/>
        <a:ext cx="1969955" cy="244800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2B1C0-398E-453F-96D5-88344235C1A6}">
      <dsp:nvSpPr>
        <dsp:cNvPr id="0" name=""/>
        <dsp:cNvSpPr/>
      </dsp:nvSpPr>
      <dsp:spPr>
        <a:xfrm>
          <a:off x="1432677" y="2023"/>
          <a:ext cx="2945987" cy="13353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Dual Role of AI: Facilitates information but can amplify falsehoods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7865" y="67211"/>
        <a:ext cx="2815611" cy="1205007"/>
      </dsp:txXfrm>
    </dsp:sp>
    <dsp:sp modelId="{97DD18A6-8F5E-4E6F-874D-E12EA1562C54}">
      <dsp:nvSpPr>
        <dsp:cNvPr id="0" name=""/>
        <dsp:cNvSpPr/>
      </dsp:nvSpPr>
      <dsp:spPr>
        <a:xfrm>
          <a:off x="1432677" y="1404176"/>
          <a:ext cx="2939655" cy="13353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Ethical Standards: Need for algorithm transparency and accountability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7865" y="1469364"/>
        <a:ext cx="2809279" cy="1205007"/>
      </dsp:txXfrm>
    </dsp:sp>
    <dsp:sp modelId="{26E7AD56-FC7F-4792-84CD-F7B333993755}">
      <dsp:nvSpPr>
        <dsp:cNvPr id="0" name=""/>
        <dsp:cNvSpPr/>
      </dsp:nvSpPr>
      <dsp:spPr>
        <a:xfrm>
          <a:off x="1432677" y="2806329"/>
          <a:ext cx="2997614" cy="13353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Collaborative Efforts: Among tech firms, civil society, and governments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7865" y="2871517"/>
        <a:ext cx="2867238" cy="120500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C1B1B-8CF1-4ACB-B278-BBF04589EA82}">
      <dsp:nvSpPr>
        <dsp:cNvPr id="0" name=""/>
        <dsp:cNvSpPr/>
      </dsp:nvSpPr>
      <dsp:spPr>
        <a:xfrm>
          <a:off x="339817" y="0"/>
          <a:ext cx="3851263" cy="3639450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14330-6500-4A6E-A852-4B21F7FC559F}">
      <dsp:nvSpPr>
        <dsp:cNvPr id="0" name=""/>
        <dsp:cNvSpPr/>
      </dsp:nvSpPr>
      <dsp:spPr>
        <a:xfrm>
          <a:off x="2117" y="1091835"/>
          <a:ext cx="2172514" cy="14557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Community-driven media fostering unity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182" y="1162900"/>
        <a:ext cx="2030384" cy="1313650"/>
      </dsp:txXfrm>
    </dsp:sp>
    <dsp:sp modelId="{9F5CCFAC-C508-4C6E-B560-634105C133FB}">
      <dsp:nvSpPr>
        <dsp:cNvPr id="0" name=""/>
        <dsp:cNvSpPr/>
      </dsp:nvSpPr>
      <dsp:spPr>
        <a:xfrm>
          <a:off x="2356266" y="1091835"/>
          <a:ext cx="2172514" cy="14557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smtClean="0">
              <a:latin typeface="Arial" panose="020B0604020202020204" pitchFamily="34" charset="0"/>
              <a:cs typeface="Arial" panose="020B0604020202020204" pitchFamily="34" charset="0"/>
            </a:rPr>
            <a:t>Outcome:</a:t>
          </a:r>
          <a:br>
            <a:rPr lang="en-US" sz="1800" b="1" i="0" kern="120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i="0" kern="1200" smtClean="0">
              <a:latin typeface="Arial" panose="020B0604020202020204" pitchFamily="34" charset="0"/>
              <a:cs typeface="Arial" panose="020B0604020202020204" pitchFamily="34" charset="0"/>
            </a:rPr>
            <a:t> Reduced hate speech, strengthened social cohesion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27331" y="1162900"/>
        <a:ext cx="2030384" cy="13136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910EEB-D135-4B68-8ADA-85BF101EEB0C}">
      <dsp:nvSpPr>
        <dsp:cNvPr id="0" name=""/>
        <dsp:cNvSpPr/>
      </dsp:nvSpPr>
      <dsp:spPr>
        <a:xfrm>
          <a:off x="634176" y="565"/>
          <a:ext cx="4456773" cy="110924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Commitment Needed: From governments, civil society, media for trustworthy information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88798" y="565"/>
        <a:ext cx="3347530" cy="1109243"/>
      </dsp:txXfrm>
    </dsp:sp>
    <dsp:sp modelId="{D4B55843-5F7B-4286-9832-72E6A4C01B01}">
      <dsp:nvSpPr>
        <dsp:cNvPr id="0" name=""/>
        <dsp:cNvSpPr/>
      </dsp:nvSpPr>
      <dsp:spPr>
        <a:xfrm>
          <a:off x="634176" y="1265103"/>
          <a:ext cx="4279793" cy="110924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Public Involvement: Support media literacy and independent media initiatives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88798" y="1265103"/>
        <a:ext cx="3170550" cy="1109243"/>
      </dsp:txXfrm>
    </dsp:sp>
    <dsp:sp modelId="{F5777698-DC12-4ADE-BF19-695E75B9588B}">
      <dsp:nvSpPr>
        <dsp:cNvPr id="0" name=""/>
        <dsp:cNvSpPr/>
      </dsp:nvSpPr>
      <dsp:spPr>
        <a:xfrm>
          <a:off x="634176" y="2529640"/>
          <a:ext cx="4193633" cy="110924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smtClean="0">
              <a:latin typeface="Arial" panose="020B0604020202020204" pitchFamily="34" charset="0"/>
              <a:cs typeface="Arial" panose="020B0604020202020204" pitchFamily="34" charset="0"/>
            </a:rPr>
            <a:t>Final Note: Collaborative effort is key to a resilient, well-informed society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88798" y="2529640"/>
        <a:ext cx="3084390" cy="1109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8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4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15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6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3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4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1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1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1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8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38E4EDD-31C2-45AB-AC70-CAE50601D49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0BC8134-E923-4C6A-90E0-7DCEA1350E7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93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7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8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9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microsoft.com/office/2007/relationships/diagramDrawing" Target="../diagrams/drawing12.xml"/><Relationship Id="rId3" Type="http://schemas.microsoft.com/office/2007/relationships/hdphoto" Target="../media/hdphoto1.wdp"/><Relationship Id="rId12" Type="http://schemas.openxmlformats.org/officeDocument/2006/relationships/diagramColors" Target="../diagrams/colors1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11" Type="http://schemas.openxmlformats.org/officeDocument/2006/relationships/diagramQuickStyle" Target="../diagrams/quickStyle12.xml"/><Relationship Id="rId10" Type="http://schemas.openxmlformats.org/officeDocument/2006/relationships/diagramLayout" Target="../diagrams/layout12.xml"/><Relationship Id="rId9" Type="http://schemas.openxmlformats.org/officeDocument/2006/relationships/diagramData" Target="../diagrams/data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46523217"/>
              </p:ext>
            </p:extLst>
          </p:nvPr>
        </p:nvGraphicFramePr>
        <p:xfrm>
          <a:off x="2013995" y="717630"/>
          <a:ext cx="8071483" cy="16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4" descr="u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75" y="2836192"/>
            <a:ext cx="11965871" cy="28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4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243" y="373666"/>
            <a:ext cx="9527457" cy="86482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UNDERSTANADING INFORMATION INTEGRITY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096073"/>
              </p:ext>
            </p:extLst>
          </p:nvPr>
        </p:nvGraphicFramePr>
        <p:xfrm>
          <a:off x="1635747" y="1566781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327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131" y="275028"/>
            <a:ext cx="10058400" cy="1450757"/>
          </a:xfrm>
        </p:spPr>
        <p:txBody>
          <a:bodyPr/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OF MISINFORMATION &amp; DISINFORMATION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831379"/>
              </p:ext>
            </p:extLst>
          </p:nvPr>
        </p:nvGraphicFramePr>
        <p:xfrm>
          <a:off x="1264451" y="1902447"/>
          <a:ext cx="9677759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7647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801" y="255949"/>
            <a:ext cx="9404723" cy="14005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SIGNIFICANCE OF MEDIA LITERACY IN COMBATING MISINFORMATION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377412"/>
              </p:ext>
            </p:extLst>
          </p:nvPr>
        </p:nvGraphicFramePr>
        <p:xfrm>
          <a:off x="-891251" y="1869213"/>
          <a:ext cx="8623139" cy="4103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8854" y="1950434"/>
            <a:ext cx="5725602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8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D691F5-1BAB-4A27-1DCD-90D1C4C42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905B-D335-32F7-E177-877EE2A4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986" y="266218"/>
            <a:ext cx="9044972" cy="113441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2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PRINCIPLES FOR INFORMATION INTEGRITY</a:t>
            </a:r>
            <a:endParaRPr lang="en-US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ADBA09-04A3-65AA-3558-D16CE9DF424D}"/>
              </a:ext>
            </a:extLst>
          </p:cNvPr>
          <p:cNvSpPr txBox="1">
            <a:spLocks/>
          </p:cNvSpPr>
          <p:nvPr/>
        </p:nvSpPr>
        <p:spPr>
          <a:xfrm>
            <a:off x="98322" y="2290916"/>
            <a:ext cx="7983793" cy="3948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54953773"/>
              </p:ext>
            </p:extLst>
          </p:nvPr>
        </p:nvGraphicFramePr>
        <p:xfrm>
          <a:off x="213091" y="2429943"/>
          <a:ext cx="6965195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59" y="1875406"/>
            <a:ext cx="4480561" cy="45253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968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D691F5-1BAB-4A27-1DCD-90D1C4C42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905B-D335-32F7-E177-877EE2A4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679" y="438217"/>
            <a:ext cx="9276466" cy="848677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2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PRINCIPLES FOR INFORMATION INTEGRITY</a:t>
            </a:r>
            <a:endParaRPr lang="en-US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ADBA09-04A3-65AA-3558-D16CE9DF424D}"/>
              </a:ext>
            </a:extLst>
          </p:cNvPr>
          <p:cNvSpPr txBox="1">
            <a:spLocks/>
          </p:cNvSpPr>
          <p:nvPr/>
        </p:nvSpPr>
        <p:spPr>
          <a:xfrm>
            <a:off x="98322" y="2290916"/>
            <a:ext cx="7983793" cy="3948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3170150"/>
              </p:ext>
            </p:extLst>
          </p:nvPr>
        </p:nvGraphicFramePr>
        <p:xfrm>
          <a:off x="213091" y="2429943"/>
          <a:ext cx="6965195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74" y="1803204"/>
            <a:ext cx="8473439" cy="443575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2430634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80B5-0C9F-7339-60B3-EF654A395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858" y="289368"/>
            <a:ext cx="7014256" cy="1020057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ROLE OF MEDIA IN SOCIETY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013808"/>
              </p:ext>
            </p:extLst>
          </p:nvPr>
        </p:nvGraphicFramePr>
        <p:xfrm>
          <a:off x="1162327" y="1959070"/>
          <a:ext cx="4559425" cy="3979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4029" y="2052350"/>
            <a:ext cx="5370653" cy="37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2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72D2-92EE-B4CE-E283-FF5D86F11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248" y="363937"/>
            <a:ext cx="7787736" cy="794818"/>
          </a:xfrm>
          <a:noFill/>
          <a:ln>
            <a:noFill/>
          </a:ln>
        </p:spPr>
        <p:txBody>
          <a:bodyPr anchor="b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EMPOWERING THE PUBLIC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316947"/>
              </p:ext>
            </p:extLst>
          </p:nvPr>
        </p:nvGraphicFramePr>
        <p:xfrm>
          <a:off x="598766" y="1813588"/>
          <a:ext cx="5049679" cy="394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Empowering public servants through effective career management">
            <a:extLst>
              <a:ext uri="{FF2B5EF4-FFF2-40B4-BE49-F238E27FC236}">
                <a16:creationId xmlns:a16="http://schemas.microsoft.com/office/drawing/2014/main" id="{14E2F93E-EC5F-73EF-5894-D8BB0DDAB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0887" y="2204192"/>
            <a:ext cx="5628018" cy="31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7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BA13-99DA-E83D-C701-259ED961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446" y="475123"/>
            <a:ext cx="9031546" cy="634474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FOR INDEPENDENT MEDIA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619943"/>
              </p:ext>
            </p:extLst>
          </p:nvPr>
        </p:nvGraphicFramePr>
        <p:xfrm>
          <a:off x="1077587" y="2262652"/>
          <a:ext cx="4709345" cy="3632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What would a world without independent media look like? - YouTube">
            <a:extLst>
              <a:ext uri="{FF2B5EF4-FFF2-40B4-BE49-F238E27FC236}">
                <a16:creationId xmlns:a16="http://schemas.microsoft.com/office/drawing/2014/main" id="{A8979DEB-205A-4C38-ABA1-768748CAE7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6" t="9672" r="18858" b="9244"/>
          <a:stretch/>
        </p:blipFill>
        <p:spPr bwMode="auto">
          <a:xfrm>
            <a:off x="6616698" y="2037999"/>
            <a:ext cx="4929098" cy="385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903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EC0D-9CC0-CB5F-63EC-9C2469C7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067" y="393540"/>
            <a:ext cx="5679965" cy="997845"/>
          </a:xfrm>
        </p:spPr>
        <p:txBody>
          <a:bodyPr anchor="b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TECHNOLOGY, AI, AND INFORMATION INTEGRITY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172562"/>
              </p:ext>
            </p:extLst>
          </p:nvPr>
        </p:nvGraphicFramePr>
        <p:xfrm>
          <a:off x="5741043" y="2060294"/>
          <a:ext cx="5862969" cy="414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6E7170B-5002-8317-AC38-B6AC704AA1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483" r="27211"/>
          <a:stretch/>
        </p:blipFill>
        <p:spPr>
          <a:xfrm>
            <a:off x="2233915" y="2109863"/>
            <a:ext cx="3346940" cy="423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72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74C8-47BF-D494-5066-C4C738B7A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87" y="213310"/>
            <a:ext cx="10066122" cy="1298448"/>
          </a:xfrm>
        </p:spPr>
        <p:txBody>
          <a:bodyPr anchor="b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STUDIES AND BEST PRACTICES (COMMUNITY RADIO IN RWANDA)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730377"/>
              </p:ext>
            </p:extLst>
          </p:nvPr>
        </p:nvGraphicFramePr>
        <p:xfrm>
          <a:off x="805236" y="2240694"/>
          <a:ext cx="4530898" cy="363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Best Practices of Community Radio and Sustainable Development Goals: A  Handbook | The Communication Initiative Network">
            <a:extLst>
              <a:ext uri="{FF2B5EF4-FFF2-40B4-BE49-F238E27FC236}">
                <a16:creationId xmlns:a16="http://schemas.microsoft.com/office/drawing/2014/main" id="{69FE72B0-B562-811F-1930-E810E44BB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18186"/>
            <a:ext cx="5150277" cy="24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77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6" descr="Social Network">
            <a:extLst>
              <a:ext uri="{FF2B5EF4-FFF2-40B4-BE49-F238E27FC236}">
                <a16:creationId xmlns:a16="http://schemas.microsoft.com/office/drawing/2014/main" id="{61926D5A-78A0-3CB9-27C7-DD383E082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259566" y="1985505"/>
            <a:ext cx="3714244" cy="3714244"/>
          </a:xfrm>
          <a:prstGeom prst="rect">
            <a:avLst/>
          </a:prstGeom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613402"/>
              </p:ext>
            </p:extLst>
          </p:nvPr>
        </p:nvGraphicFramePr>
        <p:xfrm>
          <a:off x="1534439" y="1985505"/>
          <a:ext cx="5725127" cy="363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4A1B9BE-2121-FFBE-A2B2-C787FD66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165" y="451413"/>
            <a:ext cx="7882361" cy="780124"/>
          </a:xfr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TO ACTION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65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478" y="381965"/>
            <a:ext cx="8945766" cy="823085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22744" y="1529157"/>
            <a:ext cx="9754531" cy="4561200"/>
            <a:chOff x="1551008" y="1853248"/>
            <a:chExt cx="9754531" cy="4561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51008" y="1853248"/>
              <a:ext cx="9754531" cy="45612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551008" y="1853248"/>
              <a:ext cx="4085864" cy="424731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principles include recommendations for key stakeholders, such as: </a:t>
              </a:r>
              <a:endPara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Governments to provide timely access to information and protect journalists, researchers, and civil society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 companies to ensure safety and privacy by design, and to apply policies consistently across countries and languages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 actors to design, deploy, and use AI applications safely, securely, responsibly, and ethically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1773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345</TotalTime>
  <Words>352</Words>
  <Application>Microsoft Office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Retrospect</vt:lpstr>
      <vt:lpstr>PowerPoint Presentation</vt:lpstr>
      <vt:lpstr>UNDERSTANADING INFORMATION INTEGRITY</vt:lpstr>
      <vt:lpstr>CHALLENGES OF MISINFORMATION &amp; DISINFORMATION</vt:lpstr>
      <vt:lpstr>SIGNIFICANCE OF MEDIA LITERACY IN COMBATING MISINFORMATION</vt:lpstr>
      <vt:lpstr>UN PRINCIPLES FOR INFORMATION INTEGRITY</vt:lpstr>
      <vt:lpstr>UN PRINCIPLES FOR INFORMATION INTEGRITY</vt:lpstr>
      <vt:lpstr>THE ROLE OF MEDIA IN SOCIETY</vt:lpstr>
      <vt:lpstr>EMPOWERING THE PUBLIC</vt:lpstr>
      <vt:lpstr>SUPPORT FOR INDEPENDENT MEDIA</vt:lpstr>
      <vt:lpstr>TECHNOLOGY, AI, AND INFORMATION INTEGRITY</vt:lpstr>
      <vt:lpstr>CASE STUDIES AND BEST PRACTICES (COMMUNITY RADIO IN RWANDA)</vt:lpstr>
      <vt:lpstr>CALL TO ACTION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Fostering Societal Trust and Resilience through Information Integrity in the Digital Age</dc:title>
  <dc:creator>FUI-F17BCA072</dc:creator>
  <cp:lastModifiedBy>User</cp:lastModifiedBy>
  <cp:revision>26</cp:revision>
  <dcterms:created xsi:type="dcterms:W3CDTF">2024-10-31T23:22:32Z</dcterms:created>
  <dcterms:modified xsi:type="dcterms:W3CDTF">2024-11-01T14:04:45Z</dcterms:modified>
</cp:coreProperties>
</file>