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6"/>
  </p:notesMasterIdLst>
  <p:sldIdLst>
    <p:sldId id="302" r:id="rId3"/>
    <p:sldId id="259" r:id="rId4"/>
    <p:sldId id="260" r:id="rId5"/>
    <p:sldId id="261" r:id="rId6"/>
    <p:sldId id="268" r:id="rId7"/>
    <p:sldId id="269" r:id="rId8"/>
    <p:sldId id="270" r:id="rId9"/>
    <p:sldId id="271" r:id="rId10"/>
    <p:sldId id="272" r:id="rId11"/>
    <p:sldId id="300" r:id="rId12"/>
    <p:sldId id="301" r:id="rId13"/>
    <p:sldId id="276" r:id="rId14"/>
    <p:sldId id="298" r:id="rId15"/>
  </p:sldIdLst>
  <p:sldSz cx="10691813" cy="7559675"/>
  <p:notesSz cx="9872663" cy="679767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2727BF"/>
    <a:srgbClr val="9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33" autoAdjust="0"/>
  </p:normalViewPr>
  <p:slideViewPr>
    <p:cSldViewPr snapToGrid="0">
      <p:cViewPr varScale="1">
        <p:scale>
          <a:sx n="56" d="100"/>
          <a:sy n="56" d="100"/>
        </p:scale>
        <p:origin x="1536" y="78"/>
      </p:cViewPr>
      <p:guideLst>
        <p:guide orient="horz" pos="2381"/>
        <p:guide pos="3368"/>
      </p:guideLst>
    </p:cSldViewPr>
  </p:slideViewPr>
  <p:notesTextViewPr>
    <p:cViewPr>
      <p:scale>
        <a:sx n="1" d="1"/>
        <a:sy n="1" d="1"/>
      </p:scale>
      <p:origin x="0" y="0"/>
    </p:cViewPr>
  </p:notesTextViewPr>
  <p:sorterViewPr>
    <p:cViewPr varScale="1">
      <p:scale>
        <a:sx n="1" d="1"/>
        <a:sy n="1" d="1"/>
      </p:scale>
      <p:origin x="0" y="-75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dalena milani" userId="215c6054f93c28cf" providerId="LiveId" clId="{3D124C9C-A935-45D5-BA45-F36FE76A4788}"/>
    <pc:docChg chg="custSel modSld">
      <pc:chgData name="maddalena milani" userId="215c6054f93c28cf" providerId="LiveId" clId="{3D124C9C-A935-45D5-BA45-F36FE76A4788}" dt="2024-10-23T07:10:49.183" v="221" actId="1076"/>
      <pc:docMkLst>
        <pc:docMk/>
      </pc:docMkLst>
      <pc:sldChg chg="modSp mod">
        <pc:chgData name="maddalena milani" userId="215c6054f93c28cf" providerId="LiveId" clId="{3D124C9C-A935-45D5-BA45-F36FE76A4788}" dt="2024-10-23T06:52:44.087" v="126" actId="20577"/>
        <pc:sldMkLst>
          <pc:docMk/>
          <pc:sldMk cId="3900877808" sldId="261"/>
        </pc:sldMkLst>
        <pc:spChg chg="mod">
          <ac:chgData name="maddalena milani" userId="215c6054f93c28cf" providerId="LiveId" clId="{3D124C9C-A935-45D5-BA45-F36FE76A4788}" dt="2024-10-23T06:52:44.087" v="126" actId="20577"/>
          <ac:spMkLst>
            <pc:docMk/>
            <pc:sldMk cId="3900877808" sldId="261"/>
            <ac:spMk id="11" creationId="{385271F8-71E3-7E36-9A6F-6F6C95B41A56}"/>
          </ac:spMkLst>
        </pc:spChg>
      </pc:sldChg>
      <pc:sldChg chg="modSp mod">
        <pc:chgData name="maddalena milani" userId="215c6054f93c28cf" providerId="LiveId" clId="{3D124C9C-A935-45D5-BA45-F36FE76A4788}" dt="2024-10-23T06:57:24.023" v="130" actId="20577"/>
        <pc:sldMkLst>
          <pc:docMk/>
          <pc:sldMk cId="372613639" sldId="268"/>
        </pc:sldMkLst>
        <pc:spChg chg="mod">
          <ac:chgData name="maddalena milani" userId="215c6054f93c28cf" providerId="LiveId" clId="{3D124C9C-A935-45D5-BA45-F36FE76A4788}" dt="2024-10-23T06:57:24.023" v="130" actId="20577"/>
          <ac:spMkLst>
            <pc:docMk/>
            <pc:sldMk cId="372613639" sldId="268"/>
            <ac:spMk id="6" creationId="{F6F417B0-1FCB-5A3D-E100-102DD13B3647}"/>
          </ac:spMkLst>
        </pc:spChg>
      </pc:sldChg>
      <pc:sldChg chg="modSp mod">
        <pc:chgData name="maddalena milani" userId="215c6054f93c28cf" providerId="LiveId" clId="{3D124C9C-A935-45D5-BA45-F36FE76A4788}" dt="2024-10-23T07:05:18.447" v="190" actId="20577"/>
        <pc:sldMkLst>
          <pc:docMk/>
          <pc:sldMk cId="847401002" sldId="271"/>
        </pc:sldMkLst>
        <pc:spChg chg="mod">
          <ac:chgData name="maddalena milani" userId="215c6054f93c28cf" providerId="LiveId" clId="{3D124C9C-A935-45D5-BA45-F36FE76A4788}" dt="2024-10-23T07:05:18.447" v="190" actId="20577"/>
          <ac:spMkLst>
            <pc:docMk/>
            <pc:sldMk cId="847401002" sldId="271"/>
            <ac:spMk id="6" creationId="{B2CDF0E0-DB98-CA75-65F6-38DE06C6ED80}"/>
          </ac:spMkLst>
        </pc:spChg>
        <pc:spChg chg="mod">
          <ac:chgData name="maddalena milani" userId="215c6054f93c28cf" providerId="LiveId" clId="{3D124C9C-A935-45D5-BA45-F36FE76A4788}" dt="2024-10-23T07:04:46.734" v="184" actId="20577"/>
          <ac:spMkLst>
            <pc:docMk/>
            <pc:sldMk cId="847401002" sldId="271"/>
            <ac:spMk id="13" creationId="{00000000-0000-0000-0000-000000000000}"/>
          </ac:spMkLst>
        </pc:spChg>
      </pc:sldChg>
      <pc:sldChg chg="modSp mod">
        <pc:chgData name="maddalena milani" userId="215c6054f93c28cf" providerId="LiveId" clId="{3D124C9C-A935-45D5-BA45-F36FE76A4788}" dt="2024-10-23T07:10:49.183" v="221" actId="1076"/>
        <pc:sldMkLst>
          <pc:docMk/>
          <pc:sldMk cId="39382560" sldId="298"/>
        </pc:sldMkLst>
        <pc:spChg chg="mod">
          <ac:chgData name="maddalena milani" userId="215c6054f93c28cf" providerId="LiveId" clId="{3D124C9C-A935-45D5-BA45-F36FE76A4788}" dt="2024-10-23T07:10:49.183" v="221" actId="1076"/>
          <ac:spMkLst>
            <pc:docMk/>
            <pc:sldMk cId="39382560" sldId="298"/>
            <ac:spMk id="8" creationId="{2363BA9E-376E-3E3A-4F5C-70E79151E93E}"/>
          </ac:spMkLst>
        </pc:spChg>
      </pc:sldChg>
      <pc:sldChg chg="modSp mod">
        <pc:chgData name="maddalena milani" userId="215c6054f93c28cf" providerId="LiveId" clId="{3D124C9C-A935-45D5-BA45-F36FE76A4788}" dt="2024-10-23T07:08:57.285" v="202" actId="20577"/>
        <pc:sldMkLst>
          <pc:docMk/>
          <pc:sldMk cId="3278317536" sldId="300"/>
        </pc:sldMkLst>
        <pc:spChg chg="mod">
          <ac:chgData name="maddalena milani" userId="215c6054f93c28cf" providerId="LiveId" clId="{3D124C9C-A935-45D5-BA45-F36FE76A4788}" dt="2024-10-23T07:08:57.285" v="202" actId="20577"/>
          <ac:spMkLst>
            <pc:docMk/>
            <pc:sldMk cId="3278317536" sldId="300"/>
            <ac:spMk id="57" creationId="{8C92925B-5659-336D-C7C3-5614042F03B2}"/>
          </ac:spMkLst>
        </pc:spChg>
      </pc:sldChg>
      <pc:sldChg chg="modSp mod">
        <pc:chgData name="maddalena milani" userId="215c6054f93c28cf" providerId="LiveId" clId="{3D124C9C-A935-45D5-BA45-F36FE76A4788}" dt="2024-10-23T06:47:13.591" v="7" actId="20577"/>
        <pc:sldMkLst>
          <pc:docMk/>
          <pc:sldMk cId="948089134" sldId="302"/>
        </pc:sldMkLst>
        <pc:spChg chg="mod">
          <ac:chgData name="maddalena milani" userId="215c6054f93c28cf" providerId="LiveId" clId="{3D124C9C-A935-45D5-BA45-F36FE76A4788}" dt="2024-10-23T06:47:13.591" v="7" actId="20577"/>
          <ac:spMkLst>
            <pc:docMk/>
            <pc:sldMk cId="948089134" sldId="302"/>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4278519" cy="341529"/>
          </a:xfrm>
          <a:prstGeom prst="rect">
            <a:avLst/>
          </a:prstGeom>
        </p:spPr>
        <p:txBody>
          <a:bodyPr vert="horz" lIns="90153" tIns="45077" rIns="90153" bIns="45077" rtlCol="0"/>
          <a:lstStyle>
            <a:lvl1pPr algn="l">
              <a:defRPr sz="1200"/>
            </a:lvl1pPr>
          </a:lstStyle>
          <a:p>
            <a:endParaRPr lang="it-IT"/>
          </a:p>
        </p:txBody>
      </p:sp>
      <p:sp>
        <p:nvSpPr>
          <p:cNvPr id="3" name="Segnaposto data 2"/>
          <p:cNvSpPr>
            <a:spLocks noGrp="1"/>
          </p:cNvSpPr>
          <p:nvPr>
            <p:ph type="dt" idx="1"/>
          </p:nvPr>
        </p:nvSpPr>
        <p:spPr>
          <a:xfrm>
            <a:off x="5592580" y="1"/>
            <a:ext cx="4278518" cy="341529"/>
          </a:xfrm>
          <a:prstGeom prst="rect">
            <a:avLst/>
          </a:prstGeom>
        </p:spPr>
        <p:txBody>
          <a:bodyPr vert="horz" lIns="90153" tIns="45077" rIns="90153" bIns="45077" rtlCol="0"/>
          <a:lstStyle>
            <a:lvl1pPr algn="r">
              <a:defRPr sz="1200"/>
            </a:lvl1pPr>
          </a:lstStyle>
          <a:p>
            <a:fld id="{6B10E990-2410-4108-88B2-0C622562F89F}" type="datetimeFigureOut">
              <a:rPr lang="it-IT" smtClean="0"/>
              <a:t>02/11/2024</a:t>
            </a:fld>
            <a:endParaRPr lang="it-IT"/>
          </a:p>
        </p:txBody>
      </p:sp>
      <p:sp>
        <p:nvSpPr>
          <p:cNvPr id="4" name="Segnaposto immagine diapositiva 3"/>
          <p:cNvSpPr>
            <a:spLocks noGrp="1" noRot="1" noChangeAspect="1"/>
          </p:cNvSpPr>
          <p:nvPr>
            <p:ph type="sldImg" idx="2"/>
          </p:nvPr>
        </p:nvSpPr>
        <p:spPr>
          <a:xfrm>
            <a:off x="3313113" y="849313"/>
            <a:ext cx="3246437" cy="2295525"/>
          </a:xfrm>
          <a:prstGeom prst="rect">
            <a:avLst/>
          </a:prstGeom>
          <a:noFill/>
          <a:ln w="12700">
            <a:solidFill>
              <a:prstClr val="black"/>
            </a:solidFill>
          </a:ln>
        </p:spPr>
        <p:txBody>
          <a:bodyPr vert="horz" lIns="90153" tIns="45077" rIns="90153" bIns="45077" rtlCol="0" anchor="ctr"/>
          <a:lstStyle/>
          <a:p>
            <a:endParaRPr lang="it-IT"/>
          </a:p>
        </p:txBody>
      </p:sp>
      <p:sp>
        <p:nvSpPr>
          <p:cNvPr id="5" name="Segnaposto note 4"/>
          <p:cNvSpPr>
            <a:spLocks noGrp="1"/>
          </p:cNvSpPr>
          <p:nvPr>
            <p:ph type="body" sz="quarter" idx="3"/>
          </p:nvPr>
        </p:nvSpPr>
        <p:spPr>
          <a:xfrm>
            <a:off x="987111" y="3271156"/>
            <a:ext cx="7898442" cy="2677397"/>
          </a:xfrm>
          <a:prstGeom prst="rect">
            <a:avLst/>
          </a:prstGeom>
        </p:spPr>
        <p:txBody>
          <a:bodyPr vert="horz" lIns="90153" tIns="45077" rIns="90153" bIns="45077"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1" y="6456146"/>
            <a:ext cx="4278519" cy="341529"/>
          </a:xfrm>
          <a:prstGeom prst="rect">
            <a:avLst/>
          </a:prstGeom>
        </p:spPr>
        <p:txBody>
          <a:bodyPr vert="horz" lIns="90153" tIns="45077" rIns="90153" bIns="45077" rtlCol="0" anchor="b"/>
          <a:lstStyle>
            <a:lvl1pPr algn="l">
              <a:defRPr sz="1200"/>
            </a:lvl1pPr>
          </a:lstStyle>
          <a:p>
            <a:endParaRPr lang="it-IT"/>
          </a:p>
        </p:txBody>
      </p:sp>
      <p:sp>
        <p:nvSpPr>
          <p:cNvPr id="7" name="Segnaposto numero diapositiva 6"/>
          <p:cNvSpPr>
            <a:spLocks noGrp="1"/>
          </p:cNvSpPr>
          <p:nvPr>
            <p:ph type="sldNum" sz="quarter" idx="5"/>
          </p:nvPr>
        </p:nvSpPr>
        <p:spPr>
          <a:xfrm>
            <a:off x="5592580" y="6456146"/>
            <a:ext cx="4278518" cy="341529"/>
          </a:xfrm>
          <a:prstGeom prst="rect">
            <a:avLst/>
          </a:prstGeom>
        </p:spPr>
        <p:txBody>
          <a:bodyPr vert="horz" lIns="90153" tIns="45077" rIns="90153" bIns="45077" rtlCol="0" anchor="b"/>
          <a:lstStyle>
            <a:lvl1pPr algn="r">
              <a:defRPr sz="1200"/>
            </a:lvl1pPr>
          </a:lstStyle>
          <a:p>
            <a:fld id="{23681CDD-080C-4398-9D27-9D9D37992FEF}" type="slidenum">
              <a:rPr lang="it-IT" smtClean="0"/>
              <a:t>‹N›</a:t>
            </a:fld>
            <a:endParaRPr lang="it-IT"/>
          </a:p>
        </p:txBody>
      </p:sp>
    </p:spTree>
    <p:extLst>
      <p:ext uri="{BB962C8B-B14F-4D97-AF65-F5344CB8AC3E}">
        <p14:creationId xmlns:p14="http://schemas.microsoft.com/office/powerpoint/2010/main" val="3459814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3681CDD-080C-4398-9D27-9D9D37992FEF}" type="slidenum">
              <a:rPr lang="it-IT" smtClean="0"/>
              <a:t>10</a:t>
            </a:fld>
            <a:endParaRPr lang="it-IT"/>
          </a:p>
        </p:txBody>
      </p:sp>
    </p:spTree>
    <p:extLst>
      <p:ext uri="{BB962C8B-B14F-4D97-AF65-F5344CB8AC3E}">
        <p14:creationId xmlns:p14="http://schemas.microsoft.com/office/powerpoint/2010/main" val="1107153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801887" y="2348421"/>
            <a:ext cx="9088041" cy="1620430"/>
          </a:xfrm>
        </p:spPr>
        <p:txBody>
          <a:bodyPr/>
          <a:lstStyle/>
          <a:p>
            <a:r>
              <a:rPr lang="it-IT"/>
              <a:t>Fare clic per modificare lo stile del titolo</a:t>
            </a:r>
          </a:p>
        </p:txBody>
      </p:sp>
      <p:sp>
        <p:nvSpPr>
          <p:cNvPr id="3" name="Sottotitolo 2"/>
          <p:cNvSpPr>
            <a:spLocks noGrp="1"/>
          </p:cNvSpPr>
          <p:nvPr>
            <p:ph type="subTitle" idx="1"/>
          </p:nvPr>
        </p:nvSpPr>
        <p:spPr>
          <a:xfrm>
            <a:off x="1603772" y="4283816"/>
            <a:ext cx="7484270" cy="1931917"/>
          </a:xfrm>
        </p:spPr>
        <p:txBody>
          <a:bodyPr/>
          <a:lstStyle>
            <a:lvl1pPr marL="0" indent="0" algn="ctr">
              <a:buNone/>
              <a:defRPr/>
            </a:lvl1pPr>
            <a:lvl2pPr marL="401004" indent="0" algn="ctr">
              <a:buNone/>
              <a:defRPr/>
            </a:lvl2pPr>
            <a:lvl3pPr marL="802006" indent="0" algn="ctr">
              <a:buNone/>
              <a:defRPr/>
            </a:lvl3pPr>
            <a:lvl4pPr marL="1203010" indent="0" algn="ctr">
              <a:buNone/>
              <a:defRPr/>
            </a:lvl4pPr>
            <a:lvl5pPr marL="1604014" indent="0" algn="ctr">
              <a:buNone/>
              <a:defRPr/>
            </a:lvl5pPr>
            <a:lvl6pPr marL="2005018" indent="0" algn="ctr">
              <a:buNone/>
              <a:defRPr/>
            </a:lvl6pPr>
            <a:lvl7pPr marL="2406020" indent="0" algn="ctr">
              <a:buNone/>
              <a:defRPr/>
            </a:lvl7pPr>
            <a:lvl8pPr marL="2807024" indent="0" algn="ctr">
              <a:buNone/>
              <a:defRPr/>
            </a:lvl8pPr>
            <a:lvl9pPr marL="3208027"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6B6E23-94BB-4B29-A24C-54EC23792FEE}"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17604581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E6CEB8-B021-4B24-81A9-95D110712AE7}"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210293318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44580" y="4857813"/>
            <a:ext cx="9088041" cy="1501435"/>
          </a:xfrm>
        </p:spPr>
        <p:txBody>
          <a:bodyPr anchor="t"/>
          <a:lstStyle>
            <a:lvl1pPr algn="l">
              <a:defRPr sz="3508" b="1" cap="all"/>
            </a:lvl1pPr>
          </a:lstStyle>
          <a:p>
            <a:r>
              <a:rPr lang="it-IT"/>
              <a:t>Fare clic per modificare lo stile del titolo</a:t>
            </a:r>
          </a:p>
        </p:txBody>
      </p:sp>
      <p:sp>
        <p:nvSpPr>
          <p:cNvPr id="3" name="Segnaposto testo 2"/>
          <p:cNvSpPr>
            <a:spLocks noGrp="1"/>
          </p:cNvSpPr>
          <p:nvPr>
            <p:ph type="body" idx="1"/>
          </p:nvPr>
        </p:nvSpPr>
        <p:spPr>
          <a:xfrm>
            <a:off x="844580" y="3204115"/>
            <a:ext cx="9088041" cy="1653678"/>
          </a:xfrm>
        </p:spPr>
        <p:txBody>
          <a:bodyPr anchor="b"/>
          <a:lstStyle>
            <a:lvl1pPr marL="0" indent="0">
              <a:buNone/>
              <a:defRPr sz="1754"/>
            </a:lvl1pPr>
            <a:lvl2pPr marL="401004" indent="0">
              <a:buNone/>
              <a:defRPr sz="1579"/>
            </a:lvl2pPr>
            <a:lvl3pPr marL="802006" indent="0">
              <a:buNone/>
              <a:defRPr sz="1403"/>
            </a:lvl3pPr>
            <a:lvl4pPr marL="1203010" indent="0">
              <a:buNone/>
              <a:defRPr sz="1228"/>
            </a:lvl4pPr>
            <a:lvl5pPr marL="1604014" indent="0">
              <a:buNone/>
              <a:defRPr sz="1228"/>
            </a:lvl5pPr>
            <a:lvl6pPr marL="2005018" indent="0">
              <a:buNone/>
              <a:defRPr sz="1228"/>
            </a:lvl6pPr>
            <a:lvl7pPr marL="2406020" indent="0">
              <a:buNone/>
              <a:defRPr sz="1228"/>
            </a:lvl7pPr>
            <a:lvl8pPr marL="2807024" indent="0">
              <a:buNone/>
              <a:defRPr sz="1228"/>
            </a:lvl8pPr>
            <a:lvl9pPr marL="3208027" indent="0">
              <a:buNone/>
              <a:defRPr sz="1228"/>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B661BF-79D7-46CD-8F8F-F3A1115DAF3A}"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315298347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34592" y="1763932"/>
            <a:ext cx="4722217" cy="4989036"/>
          </a:xfrm>
        </p:spPr>
        <p:txBody>
          <a:bodyPr/>
          <a:lstStyle>
            <a:lvl1pPr>
              <a:defRPr sz="2456"/>
            </a:lvl1pPr>
            <a:lvl2pPr>
              <a:defRPr sz="2105"/>
            </a:lvl2pPr>
            <a:lvl3pPr>
              <a:defRPr sz="1754"/>
            </a:lvl3pPr>
            <a:lvl4pPr>
              <a:defRPr sz="1579"/>
            </a:lvl4pPr>
            <a:lvl5pPr>
              <a:defRPr sz="1579"/>
            </a:lvl5pPr>
            <a:lvl6pPr>
              <a:defRPr sz="1579"/>
            </a:lvl6pPr>
            <a:lvl7pPr>
              <a:defRPr sz="1579"/>
            </a:lvl7pPr>
            <a:lvl8pPr>
              <a:defRPr sz="1579"/>
            </a:lvl8pPr>
            <a:lvl9pPr>
              <a:defRPr sz="1579"/>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435005" y="1763932"/>
            <a:ext cx="4722217" cy="4989036"/>
          </a:xfrm>
        </p:spPr>
        <p:txBody>
          <a:bodyPr/>
          <a:lstStyle>
            <a:lvl1pPr>
              <a:defRPr sz="2456"/>
            </a:lvl1pPr>
            <a:lvl2pPr>
              <a:defRPr sz="2105"/>
            </a:lvl2pPr>
            <a:lvl3pPr>
              <a:defRPr sz="1754"/>
            </a:lvl3pPr>
            <a:lvl4pPr>
              <a:defRPr sz="1579"/>
            </a:lvl4pPr>
            <a:lvl5pPr>
              <a:defRPr sz="1579"/>
            </a:lvl5pPr>
            <a:lvl6pPr>
              <a:defRPr sz="1579"/>
            </a:lvl6pPr>
            <a:lvl7pPr>
              <a:defRPr sz="1579"/>
            </a:lvl7pPr>
            <a:lvl8pPr>
              <a:defRPr sz="1579"/>
            </a:lvl8pPr>
            <a:lvl9pPr>
              <a:defRPr sz="1579"/>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CAF88B-BDC4-4AD4-9178-82ED74055825}"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27132186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534592" y="1692178"/>
            <a:ext cx="4724074" cy="705219"/>
          </a:xfrm>
        </p:spPr>
        <p:txBody>
          <a:bodyPr anchor="b"/>
          <a:lstStyle>
            <a:lvl1pPr marL="0" indent="0">
              <a:buNone/>
              <a:defRPr sz="2105" b="1"/>
            </a:lvl1pPr>
            <a:lvl2pPr marL="401004" indent="0">
              <a:buNone/>
              <a:defRPr sz="1754" b="1"/>
            </a:lvl2pPr>
            <a:lvl3pPr marL="802006" indent="0">
              <a:buNone/>
              <a:defRPr sz="1579" b="1"/>
            </a:lvl3pPr>
            <a:lvl4pPr marL="1203010" indent="0">
              <a:buNone/>
              <a:defRPr sz="1403" b="1"/>
            </a:lvl4pPr>
            <a:lvl5pPr marL="1604014" indent="0">
              <a:buNone/>
              <a:defRPr sz="1403" b="1"/>
            </a:lvl5pPr>
            <a:lvl6pPr marL="2005018" indent="0">
              <a:buNone/>
              <a:defRPr sz="1403" b="1"/>
            </a:lvl6pPr>
            <a:lvl7pPr marL="2406020" indent="0">
              <a:buNone/>
              <a:defRPr sz="1403" b="1"/>
            </a:lvl7pPr>
            <a:lvl8pPr marL="2807024" indent="0">
              <a:buNone/>
              <a:defRPr sz="1403" b="1"/>
            </a:lvl8pPr>
            <a:lvl9pPr marL="3208027" indent="0">
              <a:buNone/>
              <a:defRPr sz="1403" b="1"/>
            </a:lvl9pPr>
          </a:lstStyle>
          <a:p>
            <a:pPr lvl="0"/>
            <a:r>
              <a:rPr lang="it-IT"/>
              <a:t>Fare clic per modificare stili del testo dello schema</a:t>
            </a:r>
          </a:p>
        </p:txBody>
      </p:sp>
      <p:sp>
        <p:nvSpPr>
          <p:cNvPr id="4" name="Segnaposto contenuto 3"/>
          <p:cNvSpPr>
            <a:spLocks noGrp="1"/>
          </p:cNvSpPr>
          <p:nvPr>
            <p:ph sz="half" idx="2"/>
          </p:nvPr>
        </p:nvSpPr>
        <p:spPr>
          <a:xfrm>
            <a:off x="534592" y="2397397"/>
            <a:ext cx="4724074" cy="4355563"/>
          </a:xfrm>
        </p:spPr>
        <p:txBody>
          <a:bodyPr/>
          <a:lstStyle>
            <a:lvl1pPr>
              <a:defRPr sz="2105"/>
            </a:lvl1pPr>
            <a:lvl2pPr>
              <a:defRPr sz="1754"/>
            </a:lvl2pPr>
            <a:lvl3pPr>
              <a:defRPr sz="1579"/>
            </a:lvl3pPr>
            <a:lvl4pPr>
              <a:defRPr sz="1403"/>
            </a:lvl4pPr>
            <a:lvl5pPr>
              <a:defRPr sz="1403"/>
            </a:lvl5pPr>
            <a:lvl6pPr>
              <a:defRPr sz="1403"/>
            </a:lvl6pPr>
            <a:lvl7pPr>
              <a:defRPr sz="1403"/>
            </a:lvl7pPr>
            <a:lvl8pPr>
              <a:defRPr sz="1403"/>
            </a:lvl8pPr>
            <a:lvl9pPr>
              <a:defRPr sz="1403"/>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5431297" y="1692178"/>
            <a:ext cx="4725930" cy="705219"/>
          </a:xfrm>
        </p:spPr>
        <p:txBody>
          <a:bodyPr anchor="b"/>
          <a:lstStyle>
            <a:lvl1pPr marL="0" indent="0">
              <a:buNone/>
              <a:defRPr sz="2105" b="1"/>
            </a:lvl1pPr>
            <a:lvl2pPr marL="401004" indent="0">
              <a:buNone/>
              <a:defRPr sz="1754" b="1"/>
            </a:lvl2pPr>
            <a:lvl3pPr marL="802006" indent="0">
              <a:buNone/>
              <a:defRPr sz="1579" b="1"/>
            </a:lvl3pPr>
            <a:lvl4pPr marL="1203010" indent="0">
              <a:buNone/>
              <a:defRPr sz="1403" b="1"/>
            </a:lvl4pPr>
            <a:lvl5pPr marL="1604014" indent="0">
              <a:buNone/>
              <a:defRPr sz="1403" b="1"/>
            </a:lvl5pPr>
            <a:lvl6pPr marL="2005018" indent="0">
              <a:buNone/>
              <a:defRPr sz="1403" b="1"/>
            </a:lvl6pPr>
            <a:lvl7pPr marL="2406020" indent="0">
              <a:buNone/>
              <a:defRPr sz="1403" b="1"/>
            </a:lvl7pPr>
            <a:lvl8pPr marL="2807024" indent="0">
              <a:buNone/>
              <a:defRPr sz="1403" b="1"/>
            </a:lvl8pPr>
            <a:lvl9pPr marL="3208027" indent="0">
              <a:buNone/>
              <a:defRPr sz="1403" b="1"/>
            </a:lvl9pPr>
          </a:lstStyle>
          <a:p>
            <a:pPr lvl="0"/>
            <a:r>
              <a:rPr lang="it-IT"/>
              <a:t>Fare clic per modificare stili del testo dello schema</a:t>
            </a:r>
          </a:p>
        </p:txBody>
      </p:sp>
      <p:sp>
        <p:nvSpPr>
          <p:cNvPr id="6" name="Segnaposto contenuto 5"/>
          <p:cNvSpPr>
            <a:spLocks noGrp="1"/>
          </p:cNvSpPr>
          <p:nvPr>
            <p:ph sz="quarter" idx="4"/>
          </p:nvPr>
        </p:nvSpPr>
        <p:spPr>
          <a:xfrm>
            <a:off x="5431297" y="2397397"/>
            <a:ext cx="4725930" cy="4355563"/>
          </a:xfrm>
        </p:spPr>
        <p:txBody>
          <a:bodyPr/>
          <a:lstStyle>
            <a:lvl1pPr>
              <a:defRPr sz="2105"/>
            </a:lvl1pPr>
            <a:lvl2pPr>
              <a:defRPr sz="1754"/>
            </a:lvl2pPr>
            <a:lvl3pPr>
              <a:defRPr sz="1579"/>
            </a:lvl3pPr>
            <a:lvl4pPr>
              <a:defRPr sz="1403"/>
            </a:lvl4pPr>
            <a:lvl5pPr>
              <a:defRPr sz="1403"/>
            </a:lvl5pPr>
            <a:lvl6pPr>
              <a:defRPr sz="1403"/>
            </a:lvl6pPr>
            <a:lvl7pPr>
              <a:defRPr sz="1403"/>
            </a:lvl7pPr>
            <a:lvl8pPr>
              <a:defRPr sz="1403"/>
            </a:lvl8pPr>
            <a:lvl9pPr>
              <a:defRPr sz="1403"/>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F84F972-10F1-49A8-8A55-C3488F8B5042}"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95339520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577E050-F296-40A5-A3F6-56A7ED5329FD}"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2207984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E3280EF-0663-40A3-A2C4-DFC9AF3B38B1}"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369872745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4591" y="300987"/>
            <a:ext cx="3517533" cy="1280945"/>
          </a:xfrm>
        </p:spPr>
        <p:txBody>
          <a:bodyPr anchor="b"/>
          <a:lstStyle>
            <a:lvl1pPr algn="l">
              <a:defRPr sz="1754" b="1"/>
            </a:lvl1pPr>
          </a:lstStyle>
          <a:p>
            <a:r>
              <a:rPr lang="it-IT"/>
              <a:t>Fare clic per modificare lo stile del titolo</a:t>
            </a:r>
          </a:p>
        </p:txBody>
      </p:sp>
      <p:sp>
        <p:nvSpPr>
          <p:cNvPr id="3" name="Segnaposto contenuto 2"/>
          <p:cNvSpPr>
            <a:spLocks noGrp="1"/>
          </p:cNvSpPr>
          <p:nvPr>
            <p:ph idx="1"/>
          </p:nvPr>
        </p:nvSpPr>
        <p:spPr>
          <a:xfrm>
            <a:off x="4180205" y="301008"/>
            <a:ext cx="5977020" cy="6451973"/>
          </a:xfrm>
        </p:spPr>
        <p:txBody>
          <a:bodyPr/>
          <a:lstStyle>
            <a:lvl1pPr>
              <a:defRPr sz="2806"/>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534591" y="1581936"/>
            <a:ext cx="3517533" cy="5171028"/>
          </a:xfrm>
        </p:spPr>
        <p:txBody>
          <a:bodyPr/>
          <a:lstStyle>
            <a:lvl1pPr marL="0" indent="0">
              <a:buNone/>
              <a:defRPr sz="1228"/>
            </a:lvl1pPr>
            <a:lvl2pPr marL="401004" indent="0">
              <a:buNone/>
              <a:defRPr sz="1052"/>
            </a:lvl2pPr>
            <a:lvl3pPr marL="802006" indent="0">
              <a:buNone/>
              <a:defRPr sz="877"/>
            </a:lvl3pPr>
            <a:lvl4pPr marL="1203010" indent="0">
              <a:buNone/>
              <a:defRPr sz="789"/>
            </a:lvl4pPr>
            <a:lvl5pPr marL="1604014" indent="0">
              <a:buNone/>
              <a:defRPr sz="789"/>
            </a:lvl5pPr>
            <a:lvl6pPr marL="2005018" indent="0">
              <a:buNone/>
              <a:defRPr sz="789"/>
            </a:lvl6pPr>
            <a:lvl7pPr marL="2406020" indent="0">
              <a:buNone/>
              <a:defRPr sz="789"/>
            </a:lvl7pPr>
            <a:lvl8pPr marL="2807024" indent="0">
              <a:buNone/>
              <a:defRPr sz="789"/>
            </a:lvl8pPr>
            <a:lvl9pPr marL="3208027" indent="0">
              <a:buNone/>
              <a:defRPr sz="789"/>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2456DD-FB0B-4CDE-A6A0-2C9EE5A328BF}"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86395482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95671" y="5291772"/>
            <a:ext cx="6415088" cy="624724"/>
          </a:xfrm>
        </p:spPr>
        <p:txBody>
          <a:bodyPr anchor="b"/>
          <a:lstStyle>
            <a:lvl1pPr algn="l">
              <a:defRPr sz="1754" b="1"/>
            </a:lvl1pPr>
          </a:lstStyle>
          <a:p>
            <a:r>
              <a:rPr lang="it-IT"/>
              <a:t>Fare clic per modificare lo stile del titolo</a:t>
            </a:r>
          </a:p>
        </p:txBody>
      </p:sp>
      <p:sp>
        <p:nvSpPr>
          <p:cNvPr id="3" name="Segnaposto immagine 2"/>
          <p:cNvSpPr>
            <a:spLocks noGrp="1"/>
          </p:cNvSpPr>
          <p:nvPr>
            <p:ph type="pic" idx="1"/>
          </p:nvPr>
        </p:nvSpPr>
        <p:spPr>
          <a:xfrm>
            <a:off x="2095671" y="675471"/>
            <a:ext cx="6415088" cy="4535805"/>
          </a:xfrm>
        </p:spPr>
        <p:txBody>
          <a:bodyPr/>
          <a:lstStyle>
            <a:lvl1pPr marL="0" indent="0">
              <a:buNone/>
              <a:defRPr sz="2806"/>
            </a:lvl1pPr>
            <a:lvl2pPr marL="401004" indent="0">
              <a:buNone/>
              <a:defRPr sz="2456"/>
            </a:lvl2pPr>
            <a:lvl3pPr marL="802006" indent="0">
              <a:buNone/>
              <a:defRPr sz="2105"/>
            </a:lvl3pPr>
            <a:lvl4pPr marL="1203010" indent="0">
              <a:buNone/>
              <a:defRPr sz="1754"/>
            </a:lvl4pPr>
            <a:lvl5pPr marL="1604014" indent="0">
              <a:buNone/>
              <a:defRPr sz="1754"/>
            </a:lvl5pPr>
            <a:lvl6pPr marL="2005018" indent="0">
              <a:buNone/>
              <a:defRPr sz="1754"/>
            </a:lvl6pPr>
            <a:lvl7pPr marL="2406020" indent="0">
              <a:buNone/>
              <a:defRPr sz="1754"/>
            </a:lvl7pPr>
            <a:lvl8pPr marL="2807024" indent="0">
              <a:buNone/>
              <a:defRPr sz="1754"/>
            </a:lvl8pPr>
            <a:lvl9pPr marL="3208027" indent="0">
              <a:buNone/>
              <a:defRPr sz="1754"/>
            </a:lvl9pPr>
          </a:lstStyle>
          <a:p>
            <a:pPr lvl="0"/>
            <a:endParaRPr lang="it-IT" noProof="0"/>
          </a:p>
        </p:txBody>
      </p:sp>
      <p:sp>
        <p:nvSpPr>
          <p:cNvPr id="4" name="Segnaposto testo 3"/>
          <p:cNvSpPr>
            <a:spLocks noGrp="1"/>
          </p:cNvSpPr>
          <p:nvPr>
            <p:ph type="body" sz="half" idx="2"/>
          </p:nvPr>
        </p:nvSpPr>
        <p:spPr>
          <a:xfrm>
            <a:off x="2095671" y="5916496"/>
            <a:ext cx="6415088" cy="887211"/>
          </a:xfrm>
        </p:spPr>
        <p:txBody>
          <a:bodyPr/>
          <a:lstStyle>
            <a:lvl1pPr marL="0" indent="0">
              <a:buNone/>
              <a:defRPr sz="1228"/>
            </a:lvl1pPr>
            <a:lvl2pPr marL="401004" indent="0">
              <a:buNone/>
              <a:defRPr sz="1052"/>
            </a:lvl2pPr>
            <a:lvl3pPr marL="802006" indent="0">
              <a:buNone/>
              <a:defRPr sz="877"/>
            </a:lvl3pPr>
            <a:lvl4pPr marL="1203010" indent="0">
              <a:buNone/>
              <a:defRPr sz="789"/>
            </a:lvl4pPr>
            <a:lvl5pPr marL="1604014" indent="0">
              <a:buNone/>
              <a:defRPr sz="789"/>
            </a:lvl5pPr>
            <a:lvl6pPr marL="2005018" indent="0">
              <a:buNone/>
              <a:defRPr sz="789"/>
            </a:lvl6pPr>
            <a:lvl7pPr marL="2406020" indent="0">
              <a:buNone/>
              <a:defRPr sz="789"/>
            </a:lvl7pPr>
            <a:lvl8pPr marL="2807024" indent="0">
              <a:buNone/>
              <a:defRPr sz="789"/>
            </a:lvl8pPr>
            <a:lvl9pPr marL="3208027" indent="0">
              <a:buNone/>
              <a:defRPr sz="789"/>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B2B433E-8485-4E9E-9A54-AFD8EBEEDF0D}"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304475910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BAA8A7-875C-4799-A0F7-67A5BE56ED48}"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70476112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751564" y="302758"/>
            <a:ext cx="2405658" cy="6450223"/>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34591" y="302758"/>
            <a:ext cx="7038777" cy="6450223"/>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712132-40EE-452E-9F79-6483701AED77}"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264208790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4445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801886" y="2348418"/>
            <a:ext cx="9088041" cy="1620430"/>
          </a:xfrm>
        </p:spPr>
        <p:txBody>
          <a:bodyPr/>
          <a:lstStyle/>
          <a:p>
            <a:r>
              <a:rPr lang="it-IT"/>
              <a:t>Fare clic per modificare lo stile del titolo</a:t>
            </a:r>
          </a:p>
        </p:txBody>
      </p:sp>
      <p:sp>
        <p:nvSpPr>
          <p:cNvPr id="3" name="Sottotitolo 2"/>
          <p:cNvSpPr>
            <a:spLocks noGrp="1"/>
          </p:cNvSpPr>
          <p:nvPr>
            <p:ph type="subTitle" idx="1"/>
          </p:nvPr>
        </p:nvSpPr>
        <p:spPr>
          <a:xfrm>
            <a:off x="1603772" y="4283816"/>
            <a:ext cx="7484269" cy="1931917"/>
          </a:xfrm>
        </p:spPr>
        <p:txBody>
          <a:bodyPr/>
          <a:lstStyle>
            <a:lvl1pPr marL="0" indent="0" algn="ctr">
              <a:buNone/>
              <a:defRPr/>
            </a:lvl1pPr>
            <a:lvl2pPr marL="493456" indent="0" algn="ctr">
              <a:buNone/>
              <a:defRPr/>
            </a:lvl2pPr>
            <a:lvl3pPr marL="986912" indent="0" algn="ctr">
              <a:buNone/>
              <a:defRPr/>
            </a:lvl3pPr>
            <a:lvl4pPr marL="1480368" indent="0" algn="ctr">
              <a:buNone/>
              <a:defRPr/>
            </a:lvl4pPr>
            <a:lvl5pPr marL="1973824" indent="0" algn="ctr">
              <a:buNone/>
              <a:defRPr/>
            </a:lvl5pPr>
            <a:lvl6pPr marL="2467280" indent="0" algn="ctr">
              <a:buNone/>
              <a:defRPr/>
            </a:lvl6pPr>
            <a:lvl7pPr marL="2960736" indent="0" algn="ctr">
              <a:buNone/>
              <a:defRPr/>
            </a:lvl7pPr>
            <a:lvl8pPr marL="3454192" indent="0" algn="ctr">
              <a:buNone/>
              <a:defRPr/>
            </a:lvl8pPr>
            <a:lvl9pPr marL="3947648"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6B6E23-94BB-4B29-A24C-54EC23792FEE}"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224814344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E6CEB8-B021-4B24-81A9-95D110712AE7}"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409636921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44580" y="4857811"/>
            <a:ext cx="9088041" cy="1501435"/>
          </a:xfrm>
        </p:spPr>
        <p:txBody>
          <a:bodyPr anchor="t"/>
          <a:lstStyle>
            <a:lvl1pPr algn="l">
              <a:defRPr sz="4317" b="1" cap="all"/>
            </a:lvl1pPr>
          </a:lstStyle>
          <a:p>
            <a:r>
              <a:rPr lang="it-IT"/>
              <a:t>Fare clic per modificare lo stile del titolo</a:t>
            </a:r>
          </a:p>
        </p:txBody>
      </p:sp>
      <p:sp>
        <p:nvSpPr>
          <p:cNvPr id="3" name="Segnaposto testo 2"/>
          <p:cNvSpPr>
            <a:spLocks noGrp="1"/>
          </p:cNvSpPr>
          <p:nvPr>
            <p:ph type="body" idx="1"/>
          </p:nvPr>
        </p:nvSpPr>
        <p:spPr>
          <a:xfrm>
            <a:off x="844580" y="3204114"/>
            <a:ext cx="9088041" cy="1653678"/>
          </a:xfrm>
        </p:spPr>
        <p:txBody>
          <a:bodyPr anchor="b"/>
          <a:lstStyle>
            <a:lvl1pPr marL="0" indent="0">
              <a:buNone/>
              <a:defRPr sz="2159"/>
            </a:lvl1pPr>
            <a:lvl2pPr marL="493456" indent="0">
              <a:buNone/>
              <a:defRPr sz="1943"/>
            </a:lvl2pPr>
            <a:lvl3pPr marL="986912" indent="0">
              <a:buNone/>
              <a:defRPr sz="1727"/>
            </a:lvl3pPr>
            <a:lvl4pPr marL="1480368" indent="0">
              <a:buNone/>
              <a:defRPr sz="1511"/>
            </a:lvl4pPr>
            <a:lvl5pPr marL="1973824" indent="0">
              <a:buNone/>
              <a:defRPr sz="1511"/>
            </a:lvl5pPr>
            <a:lvl6pPr marL="2467280" indent="0">
              <a:buNone/>
              <a:defRPr sz="1511"/>
            </a:lvl6pPr>
            <a:lvl7pPr marL="2960736" indent="0">
              <a:buNone/>
              <a:defRPr sz="1511"/>
            </a:lvl7pPr>
            <a:lvl8pPr marL="3454192" indent="0">
              <a:buNone/>
              <a:defRPr sz="1511"/>
            </a:lvl8pPr>
            <a:lvl9pPr marL="3947648" indent="0">
              <a:buNone/>
              <a:defRPr sz="1511"/>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B661BF-79D7-46CD-8F8F-F3A1115DAF3A}"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272188397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34591" y="1763931"/>
            <a:ext cx="4722217" cy="4989036"/>
          </a:xfrm>
        </p:spPr>
        <p:txBody>
          <a:bodyPr/>
          <a:lstStyle>
            <a:lvl1pPr>
              <a:defRPr sz="3022"/>
            </a:lvl1pPr>
            <a:lvl2pPr>
              <a:defRPr sz="2590"/>
            </a:lvl2pPr>
            <a:lvl3pPr>
              <a:defRPr sz="2159"/>
            </a:lvl3pPr>
            <a:lvl4pPr>
              <a:defRPr sz="1943"/>
            </a:lvl4pPr>
            <a:lvl5pPr>
              <a:defRPr sz="1943"/>
            </a:lvl5pPr>
            <a:lvl6pPr>
              <a:defRPr sz="1943"/>
            </a:lvl6pPr>
            <a:lvl7pPr>
              <a:defRPr sz="1943"/>
            </a:lvl7pPr>
            <a:lvl8pPr>
              <a:defRPr sz="1943"/>
            </a:lvl8pPr>
            <a:lvl9pPr>
              <a:defRPr sz="1943"/>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435005" y="1763931"/>
            <a:ext cx="4722217" cy="4989036"/>
          </a:xfrm>
        </p:spPr>
        <p:txBody>
          <a:bodyPr/>
          <a:lstStyle>
            <a:lvl1pPr>
              <a:defRPr sz="3022"/>
            </a:lvl1pPr>
            <a:lvl2pPr>
              <a:defRPr sz="2590"/>
            </a:lvl2pPr>
            <a:lvl3pPr>
              <a:defRPr sz="2159"/>
            </a:lvl3pPr>
            <a:lvl4pPr>
              <a:defRPr sz="1943"/>
            </a:lvl4pPr>
            <a:lvl5pPr>
              <a:defRPr sz="1943"/>
            </a:lvl5pPr>
            <a:lvl6pPr>
              <a:defRPr sz="1943"/>
            </a:lvl6pPr>
            <a:lvl7pPr>
              <a:defRPr sz="1943"/>
            </a:lvl7pPr>
            <a:lvl8pPr>
              <a:defRPr sz="1943"/>
            </a:lvl8pPr>
            <a:lvl9pPr>
              <a:defRPr sz="1943"/>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CAF88B-BDC4-4AD4-9178-82ED74055825}"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254962780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534591" y="1692178"/>
            <a:ext cx="4724074" cy="705219"/>
          </a:xfrm>
        </p:spPr>
        <p:txBody>
          <a:bodyPr anchor="b"/>
          <a:lstStyle>
            <a:lvl1pPr marL="0" indent="0">
              <a:buNone/>
              <a:defRPr sz="2590" b="1"/>
            </a:lvl1pPr>
            <a:lvl2pPr marL="493456" indent="0">
              <a:buNone/>
              <a:defRPr sz="2159" b="1"/>
            </a:lvl2pPr>
            <a:lvl3pPr marL="986912" indent="0">
              <a:buNone/>
              <a:defRPr sz="1943" b="1"/>
            </a:lvl3pPr>
            <a:lvl4pPr marL="1480368" indent="0">
              <a:buNone/>
              <a:defRPr sz="1727" b="1"/>
            </a:lvl4pPr>
            <a:lvl5pPr marL="1973824" indent="0">
              <a:buNone/>
              <a:defRPr sz="1727" b="1"/>
            </a:lvl5pPr>
            <a:lvl6pPr marL="2467280" indent="0">
              <a:buNone/>
              <a:defRPr sz="1727" b="1"/>
            </a:lvl6pPr>
            <a:lvl7pPr marL="2960736" indent="0">
              <a:buNone/>
              <a:defRPr sz="1727" b="1"/>
            </a:lvl7pPr>
            <a:lvl8pPr marL="3454192" indent="0">
              <a:buNone/>
              <a:defRPr sz="1727" b="1"/>
            </a:lvl8pPr>
            <a:lvl9pPr marL="3947648" indent="0">
              <a:buNone/>
              <a:defRPr sz="1727" b="1"/>
            </a:lvl9pPr>
          </a:lstStyle>
          <a:p>
            <a:pPr lvl="0"/>
            <a:r>
              <a:rPr lang="it-IT"/>
              <a:t>Fare clic per modificare stili del testo dello schema</a:t>
            </a:r>
          </a:p>
        </p:txBody>
      </p:sp>
      <p:sp>
        <p:nvSpPr>
          <p:cNvPr id="4" name="Segnaposto contenuto 3"/>
          <p:cNvSpPr>
            <a:spLocks noGrp="1"/>
          </p:cNvSpPr>
          <p:nvPr>
            <p:ph sz="half" idx="2"/>
          </p:nvPr>
        </p:nvSpPr>
        <p:spPr>
          <a:xfrm>
            <a:off x="534591" y="2397397"/>
            <a:ext cx="4724074" cy="4355563"/>
          </a:xfrm>
        </p:spPr>
        <p:txBody>
          <a:bodyPr/>
          <a:lstStyle>
            <a:lvl1pPr>
              <a:defRPr sz="2590"/>
            </a:lvl1pPr>
            <a:lvl2pPr>
              <a:defRPr sz="2159"/>
            </a:lvl2pPr>
            <a:lvl3pPr>
              <a:defRPr sz="1943"/>
            </a:lvl3pPr>
            <a:lvl4pPr>
              <a:defRPr sz="1727"/>
            </a:lvl4pPr>
            <a:lvl5pPr>
              <a:defRPr sz="1727"/>
            </a:lvl5pPr>
            <a:lvl6pPr>
              <a:defRPr sz="1727"/>
            </a:lvl6pPr>
            <a:lvl7pPr>
              <a:defRPr sz="1727"/>
            </a:lvl7pPr>
            <a:lvl8pPr>
              <a:defRPr sz="1727"/>
            </a:lvl8pPr>
            <a:lvl9pPr>
              <a:defRPr sz="1727"/>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5431298" y="1692178"/>
            <a:ext cx="4725930" cy="705219"/>
          </a:xfrm>
        </p:spPr>
        <p:txBody>
          <a:bodyPr anchor="b"/>
          <a:lstStyle>
            <a:lvl1pPr marL="0" indent="0">
              <a:buNone/>
              <a:defRPr sz="2590" b="1"/>
            </a:lvl1pPr>
            <a:lvl2pPr marL="493456" indent="0">
              <a:buNone/>
              <a:defRPr sz="2159" b="1"/>
            </a:lvl2pPr>
            <a:lvl3pPr marL="986912" indent="0">
              <a:buNone/>
              <a:defRPr sz="1943" b="1"/>
            </a:lvl3pPr>
            <a:lvl4pPr marL="1480368" indent="0">
              <a:buNone/>
              <a:defRPr sz="1727" b="1"/>
            </a:lvl4pPr>
            <a:lvl5pPr marL="1973824" indent="0">
              <a:buNone/>
              <a:defRPr sz="1727" b="1"/>
            </a:lvl5pPr>
            <a:lvl6pPr marL="2467280" indent="0">
              <a:buNone/>
              <a:defRPr sz="1727" b="1"/>
            </a:lvl6pPr>
            <a:lvl7pPr marL="2960736" indent="0">
              <a:buNone/>
              <a:defRPr sz="1727" b="1"/>
            </a:lvl7pPr>
            <a:lvl8pPr marL="3454192" indent="0">
              <a:buNone/>
              <a:defRPr sz="1727" b="1"/>
            </a:lvl8pPr>
            <a:lvl9pPr marL="3947648" indent="0">
              <a:buNone/>
              <a:defRPr sz="1727" b="1"/>
            </a:lvl9pPr>
          </a:lstStyle>
          <a:p>
            <a:pPr lvl="0"/>
            <a:r>
              <a:rPr lang="it-IT"/>
              <a:t>Fare clic per modificare stili del testo dello schema</a:t>
            </a:r>
          </a:p>
        </p:txBody>
      </p:sp>
      <p:sp>
        <p:nvSpPr>
          <p:cNvPr id="6" name="Segnaposto contenuto 5"/>
          <p:cNvSpPr>
            <a:spLocks noGrp="1"/>
          </p:cNvSpPr>
          <p:nvPr>
            <p:ph sz="quarter" idx="4"/>
          </p:nvPr>
        </p:nvSpPr>
        <p:spPr>
          <a:xfrm>
            <a:off x="5431298" y="2397397"/>
            <a:ext cx="4725930" cy="4355563"/>
          </a:xfrm>
        </p:spPr>
        <p:txBody>
          <a:bodyPr/>
          <a:lstStyle>
            <a:lvl1pPr>
              <a:defRPr sz="2590"/>
            </a:lvl1pPr>
            <a:lvl2pPr>
              <a:defRPr sz="2159"/>
            </a:lvl2pPr>
            <a:lvl3pPr>
              <a:defRPr sz="1943"/>
            </a:lvl3pPr>
            <a:lvl4pPr>
              <a:defRPr sz="1727"/>
            </a:lvl4pPr>
            <a:lvl5pPr>
              <a:defRPr sz="1727"/>
            </a:lvl5pPr>
            <a:lvl6pPr>
              <a:defRPr sz="1727"/>
            </a:lvl6pPr>
            <a:lvl7pPr>
              <a:defRPr sz="1727"/>
            </a:lvl7pPr>
            <a:lvl8pPr>
              <a:defRPr sz="1727"/>
            </a:lvl8pPr>
            <a:lvl9pPr>
              <a:defRPr sz="1727"/>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F84F972-10F1-49A8-8A55-C3488F8B5042}"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90051476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577E050-F296-40A5-A3F6-56A7ED5329FD}"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324886699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E3280EF-0663-40A3-A2C4-DFC9AF3B38B1}"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4877634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4591" y="300987"/>
            <a:ext cx="3517533" cy="1280945"/>
          </a:xfrm>
        </p:spPr>
        <p:txBody>
          <a:bodyPr anchor="b"/>
          <a:lstStyle>
            <a:lvl1pPr algn="l">
              <a:defRPr sz="2159" b="1"/>
            </a:lvl1pPr>
          </a:lstStyle>
          <a:p>
            <a:r>
              <a:rPr lang="it-IT"/>
              <a:t>Fare clic per modificare lo stile del titolo</a:t>
            </a:r>
          </a:p>
        </p:txBody>
      </p:sp>
      <p:sp>
        <p:nvSpPr>
          <p:cNvPr id="3" name="Segnaposto contenuto 2"/>
          <p:cNvSpPr>
            <a:spLocks noGrp="1"/>
          </p:cNvSpPr>
          <p:nvPr>
            <p:ph idx="1"/>
          </p:nvPr>
        </p:nvSpPr>
        <p:spPr>
          <a:xfrm>
            <a:off x="4180204" y="301006"/>
            <a:ext cx="5977020" cy="6451973"/>
          </a:xfrm>
        </p:spPr>
        <p:txBody>
          <a:bodyPr/>
          <a:lstStyle>
            <a:lvl1pPr>
              <a:defRPr sz="3454"/>
            </a:lvl1pPr>
            <a:lvl2pPr>
              <a:defRPr sz="3022"/>
            </a:lvl2pPr>
            <a:lvl3pPr>
              <a:defRPr sz="2590"/>
            </a:lvl3pPr>
            <a:lvl4pPr>
              <a:defRPr sz="2159"/>
            </a:lvl4pPr>
            <a:lvl5pPr>
              <a:defRPr sz="2159"/>
            </a:lvl5pPr>
            <a:lvl6pPr>
              <a:defRPr sz="2159"/>
            </a:lvl6pPr>
            <a:lvl7pPr>
              <a:defRPr sz="2159"/>
            </a:lvl7pPr>
            <a:lvl8pPr>
              <a:defRPr sz="2159"/>
            </a:lvl8pPr>
            <a:lvl9pPr>
              <a:defRPr sz="2159"/>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534591" y="1581936"/>
            <a:ext cx="3517533" cy="5171028"/>
          </a:xfrm>
        </p:spPr>
        <p:txBody>
          <a:bodyPr/>
          <a:lstStyle>
            <a:lvl1pPr marL="0" indent="0">
              <a:buNone/>
              <a:defRPr sz="1511"/>
            </a:lvl1pPr>
            <a:lvl2pPr marL="493456" indent="0">
              <a:buNone/>
              <a:defRPr sz="1295"/>
            </a:lvl2pPr>
            <a:lvl3pPr marL="986912" indent="0">
              <a:buNone/>
              <a:defRPr sz="1079"/>
            </a:lvl3pPr>
            <a:lvl4pPr marL="1480368" indent="0">
              <a:buNone/>
              <a:defRPr sz="971"/>
            </a:lvl4pPr>
            <a:lvl5pPr marL="1973824" indent="0">
              <a:buNone/>
              <a:defRPr sz="971"/>
            </a:lvl5pPr>
            <a:lvl6pPr marL="2467280" indent="0">
              <a:buNone/>
              <a:defRPr sz="971"/>
            </a:lvl6pPr>
            <a:lvl7pPr marL="2960736" indent="0">
              <a:buNone/>
              <a:defRPr sz="971"/>
            </a:lvl7pPr>
            <a:lvl8pPr marL="3454192" indent="0">
              <a:buNone/>
              <a:defRPr sz="971"/>
            </a:lvl8pPr>
            <a:lvl9pPr marL="3947648" indent="0">
              <a:buNone/>
              <a:defRPr sz="971"/>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2456DD-FB0B-4CDE-A6A0-2C9EE5A328BF}"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500229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95670" y="5291772"/>
            <a:ext cx="6415088" cy="624724"/>
          </a:xfrm>
        </p:spPr>
        <p:txBody>
          <a:bodyPr anchor="b"/>
          <a:lstStyle>
            <a:lvl1pPr algn="l">
              <a:defRPr sz="2159" b="1"/>
            </a:lvl1pPr>
          </a:lstStyle>
          <a:p>
            <a:r>
              <a:rPr lang="it-IT"/>
              <a:t>Fare clic per modificare lo stile del titolo</a:t>
            </a:r>
          </a:p>
        </p:txBody>
      </p:sp>
      <p:sp>
        <p:nvSpPr>
          <p:cNvPr id="3" name="Segnaposto immagine 2"/>
          <p:cNvSpPr>
            <a:spLocks noGrp="1"/>
          </p:cNvSpPr>
          <p:nvPr>
            <p:ph type="pic" idx="1"/>
          </p:nvPr>
        </p:nvSpPr>
        <p:spPr>
          <a:xfrm>
            <a:off x="2095670" y="675471"/>
            <a:ext cx="6415088" cy="4535805"/>
          </a:xfrm>
        </p:spPr>
        <p:txBody>
          <a:bodyPr/>
          <a:lstStyle>
            <a:lvl1pPr marL="0" indent="0">
              <a:buNone/>
              <a:defRPr sz="3454"/>
            </a:lvl1pPr>
            <a:lvl2pPr marL="493456" indent="0">
              <a:buNone/>
              <a:defRPr sz="3022"/>
            </a:lvl2pPr>
            <a:lvl3pPr marL="986912" indent="0">
              <a:buNone/>
              <a:defRPr sz="2590"/>
            </a:lvl3pPr>
            <a:lvl4pPr marL="1480368" indent="0">
              <a:buNone/>
              <a:defRPr sz="2159"/>
            </a:lvl4pPr>
            <a:lvl5pPr marL="1973824" indent="0">
              <a:buNone/>
              <a:defRPr sz="2159"/>
            </a:lvl5pPr>
            <a:lvl6pPr marL="2467280" indent="0">
              <a:buNone/>
              <a:defRPr sz="2159"/>
            </a:lvl6pPr>
            <a:lvl7pPr marL="2960736" indent="0">
              <a:buNone/>
              <a:defRPr sz="2159"/>
            </a:lvl7pPr>
            <a:lvl8pPr marL="3454192" indent="0">
              <a:buNone/>
              <a:defRPr sz="2159"/>
            </a:lvl8pPr>
            <a:lvl9pPr marL="3947648" indent="0">
              <a:buNone/>
              <a:defRPr sz="2159"/>
            </a:lvl9pPr>
          </a:lstStyle>
          <a:p>
            <a:pPr lvl="0"/>
            <a:endParaRPr lang="it-IT" noProof="0"/>
          </a:p>
        </p:txBody>
      </p:sp>
      <p:sp>
        <p:nvSpPr>
          <p:cNvPr id="4" name="Segnaposto testo 3"/>
          <p:cNvSpPr>
            <a:spLocks noGrp="1"/>
          </p:cNvSpPr>
          <p:nvPr>
            <p:ph type="body" sz="half" idx="2"/>
          </p:nvPr>
        </p:nvSpPr>
        <p:spPr>
          <a:xfrm>
            <a:off x="2095670" y="5916496"/>
            <a:ext cx="6415088" cy="887211"/>
          </a:xfrm>
        </p:spPr>
        <p:txBody>
          <a:bodyPr/>
          <a:lstStyle>
            <a:lvl1pPr marL="0" indent="0">
              <a:buNone/>
              <a:defRPr sz="1511"/>
            </a:lvl1pPr>
            <a:lvl2pPr marL="493456" indent="0">
              <a:buNone/>
              <a:defRPr sz="1295"/>
            </a:lvl2pPr>
            <a:lvl3pPr marL="986912" indent="0">
              <a:buNone/>
              <a:defRPr sz="1079"/>
            </a:lvl3pPr>
            <a:lvl4pPr marL="1480368" indent="0">
              <a:buNone/>
              <a:defRPr sz="971"/>
            </a:lvl4pPr>
            <a:lvl5pPr marL="1973824" indent="0">
              <a:buNone/>
              <a:defRPr sz="971"/>
            </a:lvl5pPr>
            <a:lvl6pPr marL="2467280" indent="0">
              <a:buNone/>
              <a:defRPr sz="971"/>
            </a:lvl6pPr>
            <a:lvl7pPr marL="2960736" indent="0">
              <a:buNone/>
              <a:defRPr sz="971"/>
            </a:lvl7pPr>
            <a:lvl8pPr marL="3454192" indent="0">
              <a:buNone/>
              <a:defRPr sz="971"/>
            </a:lvl8pPr>
            <a:lvl9pPr marL="3947648" indent="0">
              <a:buNone/>
              <a:defRPr sz="971"/>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B2B433E-8485-4E9E-9A54-AFD8EBEEDF0D}"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080236859"/>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BAA8A7-875C-4799-A0F7-67A5BE56ED48}"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64528877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751564" y="302757"/>
            <a:ext cx="2405658" cy="6450223"/>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34591" y="302757"/>
            <a:ext cx="7038777" cy="6450223"/>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712132-40EE-452E-9F79-6483701AED77}"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730504646"/>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olo e contenuto">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916547F-0AC6-41CB-B798-E04DFBE139C3}"/>
              </a:ext>
            </a:extLst>
          </p:cNvPr>
          <p:cNvCxnSpPr/>
          <p:nvPr userDrawn="1"/>
        </p:nvCxnSpPr>
        <p:spPr>
          <a:xfrm>
            <a:off x="0" y="1121467"/>
            <a:ext cx="8864320" cy="18495"/>
          </a:xfrm>
          <a:prstGeom prst="line">
            <a:avLst/>
          </a:prstGeom>
          <a:ln w="79375" cmpd="thickThi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0816304-A3C3-43E5-84BD-11B791BCBCB6}"/>
              </a:ext>
            </a:extLst>
          </p:cNvPr>
          <p:cNvCxnSpPr/>
          <p:nvPr userDrawn="1"/>
        </p:nvCxnSpPr>
        <p:spPr>
          <a:xfrm>
            <a:off x="9361029" y="1660104"/>
            <a:ext cx="19956" cy="5868397"/>
          </a:xfrm>
          <a:prstGeom prst="line">
            <a:avLst/>
          </a:prstGeom>
          <a:ln w="79375" cmpd="thickThi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03D37AB3-46DB-41B6-8B4E-81D533919443}"/>
              </a:ext>
            </a:extLst>
          </p:cNvPr>
          <p:cNvPicPr>
            <a:picLocks noChangeAspect="1"/>
          </p:cNvPicPr>
          <p:nvPr userDrawn="1"/>
        </p:nvPicPr>
        <p:blipFill>
          <a:blip r:embed="rId2"/>
          <a:stretch>
            <a:fillRect/>
          </a:stretch>
        </p:blipFill>
        <p:spPr>
          <a:xfrm>
            <a:off x="8781330" y="134395"/>
            <a:ext cx="1828230" cy="1404758"/>
          </a:xfrm>
          <a:prstGeom prst="rect">
            <a:avLst/>
          </a:prstGeom>
          <a:noFill/>
          <a:ln cap="flat">
            <a:noFill/>
          </a:ln>
        </p:spPr>
      </p:pic>
    </p:spTree>
    <p:extLst>
      <p:ext uri="{BB962C8B-B14F-4D97-AF65-F5344CB8AC3E}">
        <p14:creationId xmlns:p14="http://schemas.microsoft.com/office/powerpoint/2010/main" val="22041826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641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590" y="503980"/>
            <a:ext cx="8375254" cy="1058704"/>
          </a:xfrm>
          <a:prstGeom prst="rect">
            <a:avLst/>
          </a:prstGeom>
        </p:spPr>
        <p:txBody>
          <a:bodyPr anchor="b"/>
          <a:lstStyle>
            <a:lvl1pPr algn="l">
              <a:lnSpc>
                <a:spcPts val="3017"/>
              </a:lnSpc>
              <a:defRPr lang="en-US" sz="2806" b="1" kern="1200" dirty="0">
                <a:solidFill>
                  <a:srgbClr val="002060"/>
                </a:solidFill>
                <a:latin typeface="Century Gothic"/>
                <a:ea typeface="Calibri"/>
                <a:cs typeface="Century Gothic"/>
              </a:defRPr>
            </a:lvl1pPr>
          </a:lstStyle>
          <a:p>
            <a:r>
              <a:rPr lang="en-US" dirty="0"/>
              <a:t>Click to edit Master title style testing with two lines</a:t>
            </a:r>
          </a:p>
        </p:txBody>
      </p:sp>
      <p:sp>
        <p:nvSpPr>
          <p:cNvPr id="6" name="Slide Number Placeholder 5"/>
          <p:cNvSpPr>
            <a:spLocks noGrp="1"/>
          </p:cNvSpPr>
          <p:nvPr>
            <p:ph type="sldNum" sz="quarter" idx="12"/>
          </p:nvPr>
        </p:nvSpPr>
        <p:spPr/>
        <p:txBody>
          <a:bodyPr/>
          <a:lstStyle/>
          <a:p>
            <a:fld id="{97261161-F363-4909-B3BA-F2D719A844EB}" type="slidenum">
              <a:rPr lang="en-US" smtClean="0"/>
              <a:t>‹N›</a:t>
            </a:fld>
            <a:endParaRPr lang="en-US" dirty="0"/>
          </a:p>
        </p:txBody>
      </p:sp>
      <p:cxnSp>
        <p:nvCxnSpPr>
          <p:cNvPr id="9" name="Straight Connector 8">
            <a:extLst>
              <a:ext uri="{FF2B5EF4-FFF2-40B4-BE49-F238E27FC236}">
                <a16:creationId xmlns:a16="http://schemas.microsoft.com/office/drawing/2014/main" id="{A566B35E-4D4B-6E49-A0CE-ACC14BAC9034}"/>
              </a:ext>
            </a:extLst>
          </p:cNvPr>
          <p:cNvCxnSpPr>
            <a:cxnSpLocks/>
          </p:cNvCxnSpPr>
          <p:nvPr userDrawn="1"/>
        </p:nvCxnSpPr>
        <p:spPr>
          <a:xfrm>
            <a:off x="579140" y="1679928"/>
            <a:ext cx="9533533" cy="0"/>
          </a:xfrm>
          <a:prstGeom prst="line">
            <a:avLst/>
          </a:prstGeom>
          <a:ln>
            <a:solidFill>
              <a:srgbClr val="5B92E5"/>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99CB307-A3B2-6A4C-BBA9-84673B7A1241}"/>
              </a:ext>
            </a:extLst>
          </p:cNvPr>
          <p:cNvPicPr>
            <a:picLocks noChangeAspect="1"/>
          </p:cNvPicPr>
          <p:nvPr userDrawn="1"/>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17500" r="17500"/>
          <a:stretch/>
        </p:blipFill>
        <p:spPr>
          <a:xfrm>
            <a:off x="9239405" y="755970"/>
            <a:ext cx="917819" cy="748784"/>
          </a:xfrm>
          <a:prstGeom prst="rect">
            <a:avLst/>
          </a:prstGeom>
        </p:spPr>
      </p:pic>
      <p:sp>
        <p:nvSpPr>
          <p:cNvPr id="12" name="Content Placeholder 11">
            <a:extLst>
              <a:ext uri="{FF2B5EF4-FFF2-40B4-BE49-F238E27FC236}">
                <a16:creationId xmlns:a16="http://schemas.microsoft.com/office/drawing/2014/main" id="{8E9B863C-C33C-F94A-B8E9-9DAC0AE85D76}"/>
              </a:ext>
            </a:extLst>
          </p:cNvPr>
          <p:cNvSpPr>
            <a:spLocks noGrp="1"/>
          </p:cNvSpPr>
          <p:nvPr>
            <p:ph sz="quarter" idx="13"/>
          </p:nvPr>
        </p:nvSpPr>
        <p:spPr>
          <a:xfrm>
            <a:off x="646893" y="2183906"/>
            <a:ext cx="9398030" cy="4367812"/>
          </a:xfrm>
          <a:prstGeom prst="rect">
            <a:avLst/>
          </a:prstGeom>
        </p:spPr>
        <p:txBody>
          <a:bodyPr/>
          <a:lstStyle>
            <a:lvl1pPr marL="300699" indent="-300699">
              <a:buFont typeface="Wingdings" pitchFamily="2" charset="2"/>
              <a:buChar char="§"/>
              <a:defRPr sz="2455">
                <a:solidFill>
                  <a:schemeClr val="tx1">
                    <a:lumMod val="75000"/>
                    <a:lumOff val="25000"/>
                  </a:schemeClr>
                </a:solidFill>
                <a:latin typeface="Century Gothic" panose="020B0502020202020204" pitchFamily="34" charset="0"/>
              </a:defRPr>
            </a:lvl1pPr>
            <a:lvl2pPr marL="651516" indent="-250583">
              <a:buFont typeface="Wingdings" pitchFamily="2" charset="2"/>
              <a:buChar char="§"/>
              <a:defRPr sz="2105">
                <a:solidFill>
                  <a:schemeClr val="tx1">
                    <a:lumMod val="75000"/>
                    <a:lumOff val="25000"/>
                  </a:schemeClr>
                </a:solidFill>
                <a:latin typeface="Century Gothic" panose="020B0502020202020204" pitchFamily="34" charset="0"/>
              </a:defRPr>
            </a:lvl2pPr>
            <a:lvl3pPr marL="1002333" indent="-200467">
              <a:buFont typeface="Wingdings" pitchFamily="2" charset="2"/>
              <a:buChar char="§"/>
              <a:defRPr sz="1754">
                <a:solidFill>
                  <a:schemeClr val="tx1">
                    <a:lumMod val="75000"/>
                    <a:lumOff val="25000"/>
                  </a:schemeClr>
                </a:solidFill>
                <a:latin typeface="Century Gothic" panose="020B0502020202020204" pitchFamily="34" charset="0"/>
              </a:defRPr>
            </a:lvl3pPr>
            <a:lvl4pPr marL="1403266" indent="-200467">
              <a:buFont typeface="Wingdings" pitchFamily="2" charset="2"/>
              <a:buChar char="§"/>
              <a:defRPr sz="1579">
                <a:solidFill>
                  <a:schemeClr val="tx1">
                    <a:lumMod val="75000"/>
                    <a:lumOff val="25000"/>
                  </a:schemeClr>
                </a:solidFill>
                <a:latin typeface="Century Gothic" panose="020B0502020202020204" pitchFamily="34" charset="0"/>
              </a:defRPr>
            </a:lvl4pPr>
            <a:lvl5pPr marL="1804199" indent="-200467">
              <a:buFont typeface="Wingdings" pitchFamily="2" charset="2"/>
              <a:buChar char="§"/>
              <a:defRPr sz="1579">
                <a:solidFill>
                  <a:schemeClr val="tx1">
                    <a:lumMod val="75000"/>
                    <a:lumOff val="25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a:extLst>
              <a:ext uri="{FF2B5EF4-FFF2-40B4-BE49-F238E27FC236}">
                <a16:creationId xmlns:a16="http://schemas.microsoft.com/office/drawing/2014/main" id="{71DDBA55-8487-EE4D-A6EA-20D48F36DE31}"/>
              </a:ext>
            </a:extLst>
          </p:cNvPr>
          <p:cNvSpPr>
            <a:spLocks noGrp="1"/>
          </p:cNvSpPr>
          <p:nvPr>
            <p:ph type="ftr" sz="quarter" idx="3"/>
          </p:nvPr>
        </p:nvSpPr>
        <p:spPr>
          <a:xfrm>
            <a:off x="2539306" y="7006701"/>
            <a:ext cx="5613202" cy="402483"/>
          </a:xfrm>
          <a:prstGeom prst="rect">
            <a:avLst/>
          </a:prstGeom>
        </p:spPr>
        <p:txBody>
          <a:bodyPr vert="horz" lIns="91440" tIns="45720" rIns="91440" bIns="45720" rtlCol="0" anchor="ctr"/>
          <a:lstStyle>
            <a:lvl1pPr algn="ctr">
              <a:defRPr sz="1052">
                <a:solidFill>
                  <a:schemeClr val="tx1">
                    <a:tint val="75000"/>
                  </a:schemeClr>
                </a:solidFill>
              </a:defRPr>
            </a:lvl1pPr>
          </a:lstStyle>
          <a:p>
            <a:r>
              <a:rPr lang="en-US" dirty="0">
                <a:solidFill>
                  <a:schemeClr val="bg1">
                    <a:lumMod val="75000"/>
                  </a:schemeClr>
                </a:solidFill>
                <a:latin typeface="Century Gothic"/>
                <a:cs typeface="Century Gothic"/>
              </a:rPr>
              <a:t>Specialized Training Materials for United Nations Police 2021</a:t>
            </a:r>
            <a:endParaRPr lang="en-US" dirty="0">
              <a:solidFill>
                <a:schemeClr val="bg1">
                  <a:lumMod val="75000"/>
                </a:schemeClr>
              </a:solidFill>
            </a:endParaRPr>
          </a:p>
        </p:txBody>
      </p:sp>
    </p:spTree>
    <p:extLst>
      <p:ext uri="{BB962C8B-B14F-4D97-AF65-F5344CB8AC3E}">
        <p14:creationId xmlns:p14="http://schemas.microsoft.com/office/powerpoint/2010/main" val="2772626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534591" y="302737"/>
            <a:ext cx="9622633" cy="12599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21507" name="Rectangle 3"/>
          <p:cNvSpPr>
            <a:spLocks noGrp="1" noChangeArrowheads="1"/>
          </p:cNvSpPr>
          <p:nvPr>
            <p:ph type="body" idx="1"/>
          </p:nvPr>
        </p:nvSpPr>
        <p:spPr bwMode="auto">
          <a:xfrm>
            <a:off x="534591" y="1763932"/>
            <a:ext cx="9622633" cy="49890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534591" y="6884205"/>
            <a:ext cx="2494756" cy="524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28">
                <a:latin typeface="+mn-lt"/>
              </a:defRPr>
            </a:lvl1pPr>
          </a:lstStyle>
          <a:p>
            <a:pPr fontAlgn="base">
              <a:spcBef>
                <a:spcPct val="0"/>
              </a:spcBef>
              <a:spcAft>
                <a:spcPct val="0"/>
              </a:spcAft>
              <a:defRPr/>
            </a:pPr>
            <a:endParaRPr lang="it-IT">
              <a:solidFill>
                <a:srgbClr val="000000"/>
              </a:solidFill>
            </a:endParaRPr>
          </a:p>
        </p:txBody>
      </p:sp>
      <p:sp>
        <p:nvSpPr>
          <p:cNvPr id="1029" name="Rectangle 5"/>
          <p:cNvSpPr>
            <a:spLocks noGrp="1" noChangeArrowheads="1"/>
          </p:cNvSpPr>
          <p:nvPr>
            <p:ph type="ftr" sz="quarter" idx="3"/>
          </p:nvPr>
        </p:nvSpPr>
        <p:spPr bwMode="auto">
          <a:xfrm>
            <a:off x="3653037" y="6884205"/>
            <a:ext cx="3385741" cy="524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28">
                <a:latin typeface="+mn-lt"/>
              </a:defRPr>
            </a:lvl1pPr>
          </a:lstStyle>
          <a:p>
            <a:pPr fontAlgn="base">
              <a:spcBef>
                <a:spcPct val="0"/>
              </a:spcBef>
              <a:spcAft>
                <a:spcPct val="0"/>
              </a:spcAft>
              <a:defRPr/>
            </a:pPr>
            <a:endParaRPr lang="it-IT">
              <a:solidFill>
                <a:srgbClr val="000000"/>
              </a:solidFill>
            </a:endParaRPr>
          </a:p>
        </p:txBody>
      </p:sp>
      <p:sp>
        <p:nvSpPr>
          <p:cNvPr id="1030" name="Rectangle 6"/>
          <p:cNvSpPr>
            <a:spLocks noGrp="1" noChangeArrowheads="1"/>
          </p:cNvSpPr>
          <p:nvPr>
            <p:ph type="sldNum" sz="quarter" idx="4"/>
          </p:nvPr>
        </p:nvSpPr>
        <p:spPr bwMode="auto">
          <a:xfrm>
            <a:off x="7662466" y="6884205"/>
            <a:ext cx="2494756" cy="524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28">
                <a:latin typeface="+mn-lt"/>
              </a:defRPr>
            </a:lvl1pPr>
          </a:lstStyle>
          <a:p>
            <a:pPr fontAlgn="base">
              <a:spcBef>
                <a:spcPct val="0"/>
              </a:spcBef>
              <a:spcAft>
                <a:spcPct val="0"/>
              </a:spcAft>
              <a:defRPr/>
            </a:pPr>
            <a:fld id="{69FBB37A-B9FD-4D4A-A571-19FC7A345168}" type="slidenum">
              <a:rPr lang="it-IT">
                <a:solidFill>
                  <a:srgbClr val="000000"/>
                </a:solidFill>
              </a:rPr>
              <a:pPr fontAlgn="base">
                <a:spcBef>
                  <a:spcPct val="0"/>
                </a:spcBef>
                <a:spcAft>
                  <a:spcPct val="0"/>
                </a:spcAft>
                <a:defRPr/>
              </a:pPr>
              <a:t>‹N›</a:t>
            </a:fld>
            <a:endParaRPr lang="it-IT">
              <a:solidFill>
                <a:srgbClr val="000000"/>
              </a:solidFill>
            </a:endParaRPr>
          </a:p>
        </p:txBody>
      </p:sp>
    </p:spTree>
    <p:extLst>
      <p:ext uri="{BB962C8B-B14F-4D97-AF65-F5344CB8AC3E}">
        <p14:creationId xmlns:p14="http://schemas.microsoft.com/office/powerpoint/2010/main" val="2325873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txStyles>
    <p:titleStyle>
      <a:lvl1pPr algn="ctr" rtl="0" eaLnBrk="0" fontAlgn="base" hangingPunct="0">
        <a:spcBef>
          <a:spcPct val="0"/>
        </a:spcBef>
        <a:spcAft>
          <a:spcPct val="0"/>
        </a:spcAft>
        <a:defRPr sz="3859">
          <a:solidFill>
            <a:schemeClr val="tx2"/>
          </a:solidFill>
          <a:latin typeface="+mj-lt"/>
          <a:ea typeface="+mj-ea"/>
          <a:cs typeface="+mj-cs"/>
        </a:defRPr>
      </a:lvl1pPr>
      <a:lvl2pPr algn="ctr" rtl="0" eaLnBrk="0" fontAlgn="base" hangingPunct="0">
        <a:spcBef>
          <a:spcPct val="0"/>
        </a:spcBef>
        <a:spcAft>
          <a:spcPct val="0"/>
        </a:spcAft>
        <a:defRPr sz="3859">
          <a:solidFill>
            <a:schemeClr val="tx2"/>
          </a:solidFill>
          <a:latin typeface="Arial" charset="0"/>
        </a:defRPr>
      </a:lvl2pPr>
      <a:lvl3pPr algn="ctr" rtl="0" eaLnBrk="0" fontAlgn="base" hangingPunct="0">
        <a:spcBef>
          <a:spcPct val="0"/>
        </a:spcBef>
        <a:spcAft>
          <a:spcPct val="0"/>
        </a:spcAft>
        <a:defRPr sz="3859">
          <a:solidFill>
            <a:schemeClr val="tx2"/>
          </a:solidFill>
          <a:latin typeface="Arial" charset="0"/>
        </a:defRPr>
      </a:lvl3pPr>
      <a:lvl4pPr algn="ctr" rtl="0" eaLnBrk="0" fontAlgn="base" hangingPunct="0">
        <a:spcBef>
          <a:spcPct val="0"/>
        </a:spcBef>
        <a:spcAft>
          <a:spcPct val="0"/>
        </a:spcAft>
        <a:defRPr sz="3859">
          <a:solidFill>
            <a:schemeClr val="tx2"/>
          </a:solidFill>
          <a:latin typeface="Arial" charset="0"/>
        </a:defRPr>
      </a:lvl4pPr>
      <a:lvl5pPr algn="ctr" rtl="0" eaLnBrk="0" fontAlgn="base" hangingPunct="0">
        <a:spcBef>
          <a:spcPct val="0"/>
        </a:spcBef>
        <a:spcAft>
          <a:spcPct val="0"/>
        </a:spcAft>
        <a:defRPr sz="3859">
          <a:solidFill>
            <a:schemeClr val="tx2"/>
          </a:solidFill>
          <a:latin typeface="Arial" charset="0"/>
        </a:defRPr>
      </a:lvl5pPr>
      <a:lvl6pPr marL="401004" algn="ctr" rtl="0" fontAlgn="base">
        <a:spcBef>
          <a:spcPct val="0"/>
        </a:spcBef>
        <a:spcAft>
          <a:spcPct val="0"/>
        </a:spcAft>
        <a:defRPr sz="3859">
          <a:solidFill>
            <a:schemeClr val="tx2"/>
          </a:solidFill>
          <a:latin typeface="Arial" charset="0"/>
        </a:defRPr>
      </a:lvl6pPr>
      <a:lvl7pPr marL="802006" algn="ctr" rtl="0" fontAlgn="base">
        <a:spcBef>
          <a:spcPct val="0"/>
        </a:spcBef>
        <a:spcAft>
          <a:spcPct val="0"/>
        </a:spcAft>
        <a:defRPr sz="3859">
          <a:solidFill>
            <a:schemeClr val="tx2"/>
          </a:solidFill>
          <a:latin typeface="Arial" charset="0"/>
        </a:defRPr>
      </a:lvl7pPr>
      <a:lvl8pPr marL="1203010" algn="ctr" rtl="0" fontAlgn="base">
        <a:spcBef>
          <a:spcPct val="0"/>
        </a:spcBef>
        <a:spcAft>
          <a:spcPct val="0"/>
        </a:spcAft>
        <a:defRPr sz="3859">
          <a:solidFill>
            <a:schemeClr val="tx2"/>
          </a:solidFill>
          <a:latin typeface="Arial" charset="0"/>
        </a:defRPr>
      </a:lvl8pPr>
      <a:lvl9pPr marL="1604014" algn="ctr" rtl="0" fontAlgn="base">
        <a:spcBef>
          <a:spcPct val="0"/>
        </a:spcBef>
        <a:spcAft>
          <a:spcPct val="0"/>
        </a:spcAft>
        <a:defRPr sz="3859">
          <a:solidFill>
            <a:schemeClr val="tx2"/>
          </a:solidFill>
          <a:latin typeface="Arial" charset="0"/>
        </a:defRPr>
      </a:lvl9pPr>
    </p:titleStyle>
    <p:bodyStyle>
      <a:lvl1pPr marL="300752" indent="-300752" algn="l" rtl="0" eaLnBrk="0" fontAlgn="base" hangingPunct="0">
        <a:spcBef>
          <a:spcPct val="20000"/>
        </a:spcBef>
        <a:spcAft>
          <a:spcPct val="0"/>
        </a:spcAft>
        <a:buChar char="•"/>
        <a:defRPr sz="2806">
          <a:solidFill>
            <a:schemeClr val="tx1"/>
          </a:solidFill>
          <a:latin typeface="+mn-lt"/>
          <a:ea typeface="+mn-ea"/>
          <a:cs typeface="+mn-cs"/>
        </a:defRPr>
      </a:lvl1pPr>
      <a:lvl2pPr marL="651630" indent="-250627" algn="l" rtl="0" eaLnBrk="0" fontAlgn="base" hangingPunct="0">
        <a:spcBef>
          <a:spcPct val="20000"/>
        </a:spcBef>
        <a:spcAft>
          <a:spcPct val="0"/>
        </a:spcAft>
        <a:buChar char="–"/>
        <a:defRPr sz="2456">
          <a:solidFill>
            <a:schemeClr val="tx1"/>
          </a:solidFill>
          <a:latin typeface="+mn-lt"/>
        </a:defRPr>
      </a:lvl2pPr>
      <a:lvl3pPr marL="1002508" indent="-200501" algn="l" rtl="0" eaLnBrk="0" fontAlgn="base" hangingPunct="0">
        <a:spcBef>
          <a:spcPct val="20000"/>
        </a:spcBef>
        <a:spcAft>
          <a:spcPct val="0"/>
        </a:spcAft>
        <a:buChar char="•"/>
        <a:defRPr sz="2105">
          <a:solidFill>
            <a:schemeClr val="tx1"/>
          </a:solidFill>
          <a:latin typeface="+mn-lt"/>
        </a:defRPr>
      </a:lvl3pPr>
      <a:lvl4pPr marL="1403512" indent="-200501" algn="l" rtl="0" eaLnBrk="0" fontAlgn="base" hangingPunct="0">
        <a:spcBef>
          <a:spcPct val="20000"/>
        </a:spcBef>
        <a:spcAft>
          <a:spcPct val="0"/>
        </a:spcAft>
        <a:buChar char="–"/>
        <a:defRPr sz="1754">
          <a:solidFill>
            <a:schemeClr val="tx1"/>
          </a:solidFill>
          <a:latin typeface="+mn-lt"/>
        </a:defRPr>
      </a:lvl4pPr>
      <a:lvl5pPr marL="1804516" indent="-200501" algn="l" rtl="0" eaLnBrk="0" fontAlgn="base" hangingPunct="0">
        <a:spcBef>
          <a:spcPct val="20000"/>
        </a:spcBef>
        <a:spcAft>
          <a:spcPct val="0"/>
        </a:spcAft>
        <a:buChar char="»"/>
        <a:defRPr sz="1754">
          <a:solidFill>
            <a:schemeClr val="tx1"/>
          </a:solidFill>
          <a:latin typeface="+mn-lt"/>
        </a:defRPr>
      </a:lvl5pPr>
      <a:lvl6pPr marL="2205518" indent="-200501" algn="l" rtl="0" fontAlgn="base">
        <a:spcBef>
          <a:spcPct val="20000"/>
        </a:spcBef>
        <a:spcAft>
          <a:spcPct val="0"/>
        </a:spcAft>
        <a:buChar char="»"/>
        <a:defRPr sz="1754">
          <a:solidFill>
            <a:schemeClr val="tx1"/>
          </a:solidFill>
          <a:latin typeface="+mn-lt"/>
        </a:defRPr>
      </a:lvl6pPr>
      <a:lvl7pPr marL="2606522" indent="-200501" algn="l" rtl="0" fontAlgn="base">
        <a:spcBef>
          <a:spcPct val="20000"/>
        </a:spcBef>
        <a:spcAft>
          <a:spcPct val="0"/>
        </a:spcAft>
        <a:buChar char="»"/>
        <a:defRPr sz="1754">
          <a:solidFill>
            <a:schemeClr val="tx1"/>
          </a:solidFill>
          <a:latin typeface="+mn-lt"/>
        </a:defRPr>
      </a:lvl7pPr>
      <a:lvl8pPr marL="3007526" indent="-200501" algn="l" rtl="0" fontAlgn="base">
        <a:spcBef>
          <a:spcPct val="20000"/>
        </a:spcBef>
        <a:spcAft>
          <a:spcPct val="0"/>
        </a:spcAft>
        <a:buChar char="»"/>
        <a:defRPr sz="1754">
          <a:solidFill>
            <a:schemeClr val="tx1"/>
          </a:solidFill>
          <a:latin typeface="+mn-lt"/>
        </a:defRPr>
      </a:lvl8pPr>
      <a:lvl9pPr marL="3408530" indent="-200501" algn="l" rtl="0" fontAlgn="base">
        <a:spcBef>
          <a:spcPct val="20000"/>
        </a:spcBef>
        <a:spcAft>
          <a:spcPct val="0"/>
        </a:spcAft>
        <a:buChar char="»"/>
        <a:defRPr sz="1754">
          <a:solidFill>
            <a:schemeClr val="tx1"/>
          </a:solidFill>
          <a:latin typeface="+mn-lt"/>
        </a:defRPr>
      </a:lvl9pPr>
    </p:bodyStyle>
    <p:otherStyle>
      <a:defPPr>
        <a:defRPr lang="it-IT"/>
      </a:defPPr>
      <a:lvl1pPr marL="0" algn="l" defTabSz="802006" rtl="0" eaLnBrk="1" latinLnBrk="0" hangingPunct="1">
        <a:defRPr sz="1579" kern="1200">
          <a:solidFill>
            <a:schemeClr val="tx1"/>
          </a:solidFill>
          <a:latin typeface="+mn-lt"/>
          <a:ea typeface="+mn-ea"/>
          <a:cs typeface="+mn-cs"/>
        </a:defRPr>
      </a:lvl1pPr>
      <a:lvl2pPr marL="401004" algn="l" defTabSz="802006" rtl="0" eaLnBrk="1" latinLnBrk="0" hangingPunct="1">
        <a:defRPr sz="1579" kern="1200">
          <a:solidFill>
            <a:schemeClr val="tx1"/>
          </a:solidFill>
          <a:latin typeface="+mn-lt"/>
          <a:ea typeface="+mn-ea"/>
          <a:cs typeface="+mn-cs"/>
        </a:defRPr>
      </a:lvl2pPr>
      <a:lvl3pPr marL="802006" algn="l" defTabSz="802006" rtl="0" eaLnBrk="1" latinLnBrk="0" hangingPunct="1">
        <a:defRPr sz="1579" kern="1200">
          <a:solidFill>
            <a:schemeClr val="tx1"/>
          </a:solidFill>
          <a:latin typeface="+mn-lt"/>
          <a:ea typeface="+mn-ea"/>
          <a:cs typeface="+mn-cs"/>
        </a:defRPr>
      </a:lvl3pPr>
      <a:lvl4pPr marL="1203010" algn="l" defTabSz="802006" rtl="0" eaLnBrk="1" latinLnBrk="0" hangingPunct="1">
        <a:defRPr sz="1579" kern="1200">
          <a:solidFill>
            <a:schemeClr val="tx1"/>
          </a:solidFill>
          <a:latin typeface="+mn-lt"/>
          <a:ea typeface="+mn-ea"/>
          <a:cs typeface="+mn-cs"/>
        </a:defRPr>
      </a:lvl4pPr>
      <a:lvl5pPr marL="1604014" algn="l" defTabSz="802006" rtl="0" eaLnBrk="1" latinLnBrk="0" hangingPunct="1">
        <a:defRPr sz="1579" kern="1200">
          <a:solidFill>
            <a:schemeClr val="tx1"/>
          </a:solidFill>
          <a:latin typeface="+mn-lt"/>
          <a:ea typeface="+mn-ea"/>
          <a:cs typeface="+mn-cs"/>
        </a:defRPr>
      </a:lvl5pPr>
      <a:lvl6pPr marL="2005018" algn="l" defTabSz="802006" rtl="0" eaLnBrk="1" latinLnBrk="0" hangingPunct="1">
        <a:defRPr sz="1579" kern="1200">
          <a:solidFill>
            <a:schemeClr val="tx1"/>
          </a:solidFill>
          <a:latin typeface="+mn-lt"/>
          <a:ea typeface="+mn-ea"/>
          <a:cs typeface="+mn-cs"/>
        </a:defRPr>
      </a:lvl6pPr>
      <a:lvl7pPr marL="2406020" algn="l" defTabSz="802006" rtl="0" eaLnBrk="1" latinLnBrk="0" hangingPunct="1">
        <a:defRPr sz="1579" kern="1200">
          <a:solidFill>
            <a:schemeClr val="tx1"/>
          </a:solidFill>
          <a:latin typeface="+mn-lt"/>
          <a:ea typeface="+mn-ea"/>
          <a:cs typeface="+mn-cs"/>
        </a:defRPr>
      </a:lvl7pPr>
      <a:lvl8pPr marL="2807024" algn="l" defTabSz="802006" rtl="0" eaLnBrk="1" latinLnBrk="0" hangingPunct="1">
        <a:defRPr sz="1579" kern="1200">
          <a:solidFill>
            <a:schemeClr val="tx1"/>
          </a:solidFill>
          <a:latin typeface="+mn-lt"/>
          <a:ea typeface="+mn-ea"/>
          <a:cs typeface="+mn-cs"/>
        </a:defRPr>
      </a:lvl8pPr>
      <a:lvl9pPr marL="3208027" algn="l" defTabSz="802006" rtl="0" eaLnBrk="1" latinLnBrk="0" hangingPunct="1">
        <a:defRPr sz="157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534591" y="302737"/>
            <a:ext cx="9622632" cy="12599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21507" name="Rectangle 3"/>
          <p:cNvSpPr>
            <a:spLocks noGrp="1" noChangeArrowheads="1"/>
          </p:cNvSpPr>
          <p:nvPr>
            <p:ph type="body" idx="1"/>
          </p:nvPr>
        </p:nvSpPr>
        <p:spPr bwMode="auto">
          <a:xfrm>
            <a:off x="534591" y="1763931"/>
            <a:ext cx="9622632" cy="49890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534591" y="6884204"/>
            <a:ext cx="2494756" cy="524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511">
                <a:latin typeface="+mn-lt"/>
              </a:defRPr>
            </a:lvl1pPr>
          </a:lstStyle>
          <a:p>
            <a:pPr fontAlgn="base">
              <a:spcBef>
                <a:spcPct val="0"/>
              </a:spcBef>
              <a:spcAft>
                <a:spcPct val="0"/>
              </a:spcAft>
              <a:defRPr/>
            </a:pPr>
            <a:endParaRPr lang="it-IT">
              <a:solidFill>
                <a:srgbClr val="000000"/>
              </a:solidFill>
            </a:endParaRPr>
          </a:p>
        </p:txBody>
      </p:sp>
      <p:sp>
        <p:nvSpPr>
          <p:cNvPr id="1029" name="Rectangle 5"/>
          <p:cNvSpPr>
            <a:spLocks noGrp="1" noChangeArrowheads="1"/>
          </p:cNvSpPr>
          <p:nvPr>
            <p:ph type="ftr" sz="quarter" idx="3"/>
          </p:nvPr>
        </p:nvSpPr>
        <p:spPr bwMode="auto">
          <a:xfrm>
            <a:off x="3653036" y="6884204"/>
            <a:ext cx="3385741" cy="524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511">
                <a:latin typeface="+mn-lt"/>
              </a:defRPr>
            </a:lvl1pPr>
          </a:lstStyle>
          <a:p>
            <a:pPr fontAlgn="base">
              <a:spcBef>
                <a:spcPct val="0"/>
              </a:spcBef>
              <a:spcAft>
                <a:spcPct val="0"/>
              </a:spcAft>
              <a:defRPr/>
            </a:pPr>
            <a:endParaRPr lang="it-IT">
              <a:solidFill>
                <a:srgbClr val="000000"/>
              </a:solidFill>
            </a:endParaRPr>
          </a:p>
        </p:txBody>
      </p:sp>
      <p:sp>
        <p:nvSpPr>
          <p:cNvPr id="1030" name="Rectangle 6"/>
          <p:cNvSpPr>
            <a:spLocks noGrp="1" noChangeArrowheads="1"/>
          </p:cNvSpPr>
          <p:nvPr>
            <p:ph type="sldNum" sz="quarter" idx="4"/>
          </p:nvPr>
        </p:nvSpPr>
        <p:spPr bwMode="auto">
          <a:xfrm>
            <a:off x="7662466" y="6884204"/>
            <a:ext cx="2494756" cy="524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511">
                <a:latin typeface="+mn-lt"/>
              </a:defRPr>
            </a:lvl1pPr>
          </a:lstStyle>
          <a:p>
            <a:pPr fontAlgn="base">
              <a:spcBef>
                <a:spcPct val="0"/>
              </a:spcBef>
              <a:spcAft>
                <a:spcPct val="0"/>
              </a:spcAft>
              <a:defRPr/>
            </a:pPr>
            <a:fld id="{69FBB37A-B9FD-4D4A-A571-19FC7A345168}" type="slidenum">
              <a:rPr lang="it-IT">
                <a:solidFill>
                  <a:srgbClr val="000000"/>
                </a:solidFill>
              </a:rPr>
              <a:pPr fontAlgn="base">
                <a:spcBef>
                  <a:spcPct val="0"/>
                </a:spcBef>
                <a:spcAft>
                  <a:spcPct val="0"/>
                </a:spcAft>
                <a:defRPr/>
              </a:pPr>
              <a:t>‹N›</a:t>
            </a:fld>
            <a:endParaRPr lang="it-IT">
              <a:solidFill>
                <a:srgbClr val="000000"/>
              </a:solidFill>
            </a:endParaRPr>
          </a:p>
        </p:txBody>
      </p:sp>
    </p:spTree>
    <p:extLst>
      <p:ext uri="{BB962C8B-B14F-4D97-AF65-F5344CB8AC3E}">
        <p14:creationId xmlns:p14="http://schemas.microsoft.com/office/powerpoint/2010/main" val="401120696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ransition spd="med"/>
  <p:txStyles>
    <p:titleStyle>
      <a:lvl1pPr algn="ctr" rtl="0" eaLnBrk="0" fontAlgn="base" hangingPunct="0">
        <a:spcBef>
          <a:spcPct val="0"/>
        </a:spcBef>
        <a:spcAft>
          <a:spcPct val="0"/>
        </a:spcAft>
        <a:defRPr sz="4749">
          <a:solidFill>
            <a:schemeClr val="tx2"/>
          </a:solidFill>
          <a:latin typeface="+mj-lt"/>
          <a:ea typeface="+mj-ea"/>
          <a:cs typeface="+mj-cs"/>
        </a:defRPr>
      </a:lvl1pPr>
      <a:lvl2pPr algn="ctr" rtl="0" eaLnBrk="0" fontAlgn="base" hangingPunct="0">
        <a:spcBef>
          <a:spcPct val="0"/>
        </a:spcBef>
        <a:spcAft>
          <a:spcPct val="0"/>
        </a:spcAft>
        <a:defRPr sz="4749">
          <a:solidFill>
            <a:schemeClr val="tx2"/>
          </a:solidFill>
          <a:latin typeface="Arial" charset="0"/>
        </a:defRPr>
      </a:lvl2pPr>
      <a:lvl3pPr algn="ctr" rtl="0" eaLnBrk="0" fontAlgn="base" hangingPunct="0">
        <a:spcBef>
          <a:spcPct val="0"/>
        </a:spcBef>
        <a:spcAft>
          <a:spcPct val="0"/>
        </a:spcAft>
        <a:defRPr sz="4749">
          <a:solidFill>
            <a:schemeClr val="tx2"/>
          </a:solidFill>
          <a:latin typeface="Arial" charset="0"/>
        </a:defRPr>
      </a:lvl3pPr>
      <a:lvl4pPr algn="ctr" rtl="0" eaLnBrk="0" fontAlgn="base" hangingPunct="0">
        <a:spcBef>
          <a:spcPct val="0"/>
        </a:spcBef>
        <a:spcAft>
          <a:spcPct val="0"/>
        </a:spcAft>
        <a:defRPr sz="4749">
          <a:solidFill>
            <a:schemeClr val="tx2"/>
          </a:solidFill>
          <a:latin typeface="Arial" charset="0"/>
        </a:defRPr>
      </a:lvl4pPr>
      <a:lvl5pPr algn="ctr" rtl="0" eaLnBrk="0" fontAlgn="base" hangingPunct="0">
        <a:spcBef>
          <a:spcPct val="0"/>
        </a:spcBef>
        <a:spcAft>
          <a:spcPct val="0"/>
        </a:spcAft>
        <a:defRPr sz="4749">
          <a:solidFill>
            <a:schemeClr val="tx2"/>
          </a:solidFill>
          <a:latin typeface="Arial" charset="0"/>
        </a:defRPr>
      </a:lvl5pPr>
      <a:lvl6pPr marL="493456" algn="ctr" rtl="0" fontAlgn="base">
        <a:spcBef>
          <a:spcPct val="0"/>
        </a:spcBef>
        <a:spcAft>
          <a:spcPct val="0"/>
        </a:spcAft>
        <a:defRPr sz="4749">
          <a:solidFill>
            <a:schemeClr val="tx2"/>
          </a:solidFill>
          <a:latin typeface="Arial" charset="0"/>
        </a:defRPr>
      </a:lvl6pPr>
      <a:lvl7pPr marL="986912" algn="ctr" rtl="0" fontAlgn="base">
        <a:spcBef>
          <a:spcPct val="0"/>
        </a:spcBef>
        <a:spcAft>
          <a:spcPct val="0"/>
        </a:spcAft>
        <a:defRPr sz="4749">
          <a:solidFill>
            <a:schemeClr val="tx2"/>
          </a:solidFill>
          <a:latin typeface="Arial" charset="0"/>
        </a:defRPr>
      </a:lvl7pPr>
      <a:lvl8pPr marL="1480368" algn="ctr" rtl="0" fontAlgn="base">
        <a:spcBef>
          <a:spcPct val="0"/>
        </a:spcBef>
        <a:spcAft>
          <a:spcPct val="0"/>
        </a:spcAft>
        <a:defRPr sz="4749">
          <a:solidFill>
            <a:schemeClr val="tx2"/>
          </a:solidFill>
          <a:latin typeface="Arial" charset="0"/>
        </a:defRPr>
      </a:lvl8pPr>
      <a:lvl9pPr marL="1973824" algn="ctr" rtl="0" fontAlgn="base">
        <a:spcBef>
          <a:spcPct val="0"/>
        </a:spcBef>
        <a:spcAft>
          <a:spcPct val="0"/>
        </a:spcAft>
        <a:defRPr sz="4749">
          <a:solidFill>
            <a:schemeClr val="tx2"/>
          </a:solidFill>
          <a:latin typeface="Arial" charset="0"/>
        </a:defRPr>
      </a:lvl9pPr>
    </p:titleStyle>
    <p:bodyStyle>
      <a:lvl1pPr marL="370092" indent="-370092" algn="l" rtl="0" eaLnBrk="0" fontAlgn="base" hangingPunct="0">
        <a:spcBef>
          <a:spcPct val="20000"/>
        </a:spcBef>
        <a:spcAft>
          <a:spcPct val="0"/>
        </a:spcAft>
        <a:buChar char="•"/>
        <a:defRPr sz="3454">
          <a:solidFill>
            <a:schemeClr val="tx1"/>
          </a:solidFill>
          <a:latin typeface="+mn-lt"/>
          <a:ea typeface="+mn-ea"/>
          <a:cs typeface="+mn-cs"/>
        </a:defRPr>
      </a:lvl1pPr>
      <a:lvl2pPr marL="801866" indent="-308410" algn="l" rtl="0" eaLnBrk="0" fontAlgn="base" hangingPunct="0">
        <a:spcBef>
          <a:spcPct val="20000"/>
        </a:spcBef>
        <a:spcAft>
          <a:spcPct val="0"/>
        </a:spcAft>
        <a:buChar char="–"/>
        <a:defRPr sz="3022">
          <a:solidFill>
            <a:schemeClr val="tx1"/>
          </a:solidFill>
          <a:latin typeface="+mn-lt"/>
        </a:defRPr>
      </a:lvl2pPr>
      <a:lvl3pPr marL="1233640" indent="-246728" algn="l" rtl="0" eaLnBrk="0" fontAlgn="base" hangingPunct="0">
        <a:spcBef>
          <a:spcPct val="20000"/>
        </a:spcBef>
        <a:spcAft>
          <a:spcPct val="0"/>
        </a:spcAft>
        <a:buChar char="•"/>
        <a:defRPr sz="2590">
          <a:solidFill>
            <a:schemeClr val="tx1"/>
          </a:solidFill>
          <a:latin typeface="+mn-lt"/>
        </a:defRPr>
      </a:lvl3pPr>
      <a:lvl4pPr marL="1727096" indent="-246728" algn="l" rtl="0" eaLnBrk="0" fontAlgn="base" hangingPunct="0">
        <a:spcBef>
          <a:spcPct val="20000"/>
        </a:spcBef>
        <a:spcAft>
          <a:spcPct val="0"/>
        </a:spcAft>
        <a:buChar char="–"/>
        <a:defRPr sz="2159">
          <a:solidFill>
            <a:schemeClr val="tx1"/>
          </a:solidFill>
          <a:latin typeface="+mn-lt"/>
        </a:defRPr>
      </a:lvl4pPr>
      <a:lvl5pPr marL="2220552" indent="-246728" algn="l" rtl="0" eaLnBrk="0" fontAlgn="base" hangingPunct="0">
        <a:spcBef>
          <a:spcPct val="20000"/>
        </a:spcBef>
        <a:spcAft>
          <a:spcPct val="0"/>
        </a:spcAft>
        <a:buChar char="»"/>
        <a:defRPr sz="2159">
          <a:solidFill>
            <a:schemeClr val="tx1"/>
          </a:solidFill>
          <a:latin typeface="+mn-lt"/>
        </a:defRPr>
      </a:lvl5pPr>
      <a:lvl6pPr marL="2714008" indent="-246728" algn="l" rtl="0" fontAlgn="base">
        <a:spcBef>
          <a:spcPct val="20000"/>
        </a:spcBef>
        <a:spcAft>
          <a:spcPct val="0"/>
        </a:spcAft>
        <a:buChar char="»"/>
        <a:defRPr sz="2159">
          <a:solidFill>
            <a:schemeClr val="tx1"/>
          </a:solidFill>
          <a:latin typeface="+mn-lt"/>
        </a:defRPr>
      </a:lvl6pPr>
      <a:lvl7pPr marL="3207464" indent="-246728" algn="l" rtl="0" fontAlgn="base">
        <a:spcBef>
          <a:spcPct val="20000"/>
        </a:spcBef>
        <a:spcAft>
          <a:spcPct val="0"/>
        </a:spcAft>
        <a:buChar char="»"/>
        <a:defRPr sz="2159">
          <a:solidFill>
            <a:schemeClr val="tx1"/>
          </a:solidFill>
          <a:latin typeface="+mn-lt"/>
        </a:defRPr>
      </a:lvl7pPr>
      <a:lvl8pPr marL="3700920" indent="-246728" algn="l" rtl="0" fontAlgn="base">
        <a:spcBef>
          <a:spcPct val="20000"/>
        </a:spcBef>
        <a:spcAft>
          <a:spcPct val="0"/>
        </a:spcAft>
        <a:buChar char="»"/>
        <a:defRPr sz="2159">
          <a:solidFill>
            <a:schemeClr val="tx1"/>
          </a:solidFill>
          <a:latin typeface="+mn-lt"/>
        </a:defRPr>
      </a:lvl8pPr>
      <a:lvl9pPr marL="4194376" indent="-246728" algn="l" rtl="0" fontAlgn="base">
        <a:spcBef>
          <a:spcPct val="20000"/>
        </a:spcBef>
        <a:spcAft>
          <a:spcPct val="0"/>
        </a:spcAft>
        <a:buChar char="»"/>
        <a:defRPr sz="2159">
          <a:solidFill>
            <a:schemeClr val="tx1"/>
          </a:solidFill>
          <a:latin typeface="+mn-lt"/>
        </a:defRPr>
      </a:lvl9pPr>
    </p:bodyStyle>
    <p:otherStyle>
      <a:defPPr>
        <a:defRPr lang="it-IT"/>
      </a:defPPr>
      <a:lvl1pPr marL="0" algn="l" defTabSz="986912" rtl="0" eaLnBrk="1" latinLnBrk="0" hangingPunct="1">
        <a:defRPr sz="1943" kern="1200">
          <a:solidFill>
            <a:schemeClr val="tx1"/>
          </a:solidFill>
          <a:latin typeface="+mn-lt"/>
          <a:ea typeface="+mn-ea"/>
          <a:cs typeface="+mn-cs"/>
        </a:defRPr>
      </a:lvl1pPr>
      <a:lvl2pPr marL="493456" algn="l" defTabSz="986912" rtl="0" eaLnBrk="1" latinLnBrk="0" hangingPunct="1">
        <a:defRPr sz="1943" kern="1200">
          <a:solidFill>
            <a:schemeClr val="tx1"/>
          </a:solidFill>
          <a:latin typeface="+mn-lt"/>
          <a:ea typeface="+mn-ea"/>
          <a:cs typeface="+mn-cs"/>
        </a:defRPr>
      </a:lvl2pPr>
      <a:lvl3pPr marL="986912" algn="l" defTabSz="986912" rtl="0" eaLnBrk="1" latinLnBrk="0" hangingPunct="1">
        <a:defRPr sz="1943" kern="1200">
          <a:solidFill>
            <a:schemeClr val="tx1"/>
          </a:solidFill>
          <a:latin typeface="+mn-lt"/>
          <a:ea typeface="+mn-ea"/>
          <a:cs typeface="+mn-cs"/>
        </a:defRPr>
      </a:lvl3pPr>
      <a:lvl4pPr marL="1480368" algn="l" defTabSz="986912" rtl="0" eaLnBrk="1" latinLnBrk="0" hangingPunct="1">
        <a:defRPr sz="1943" kern="1200">
          <a:solidFill>
            <a:schemeClr val="tx1"/>
          </a:solidFill>
          <a:latin typeface="+mn-lt"/>
          <a:ea typeface="+mn-ea"/>
          <a:cs typeface="+mn-cs"/>
        </a:defRPr>
      </a:lvl4pPr>
      <a:lvl5pPr marL="1973824" algn="l" defTabSz="986912" rtl="0" eaLnBrk="1" latinLnBrk="0" hangingPunct="1">
        <a:defRPr sz="1943" kern="1200">
          <a:solidFill>
            <a:schemeClr val="tx1"/>
          </a:solidFill>
          <a:latin typeface="+mn-lt"/>
          <a:ea typeface="+mn-ea"/>
          <a:cs typeface="+mn-cs"/>
        </a:defRPr>
      </a:lvl5pPr>
      <a:lvl6pPr marL="2467280" algn="l" defTabSz="986912" rtl="0" eaLnBrk="1" latinLnBrk="0" hangingPunct="1">
        <a:defRPr sz="1943" kern="1200">
          <a:solidFill>
            <a:schemeClr val="tx1"/>
          </a:solidFill>
          <a:latin typeface="+mn-lt"/>
          <a:ea typeface="+mn-ea"/>
          <a:cs typeface="+mn-cs"/>
        </a:defRPr>
      </a:lvl6pPr>
      <a:lvl7pPr marL="2960736" algn="l" defTabSz="986912" rtl="0" eaLnBrk="1" latinLnBrk="0" hangingPunct="1">
        <a:defRPr sz="1943" kern="1200">
          <a:solidFill>
            <a:schemeClr val="tx1"/>
          </a:solidFill>
          <a:latin typeface="+mn-lt"/>
          <a:ea typeface="+mn-ea"/>
          <a:cs typeface="+mn-cs"/>
        </a:defRPr>
      </a:lvl7pPr>
      <a:lvl8pPr marL="3454192" algn="l" defTabSz="986912" rtl="0" eaLnBrk="1" latinLnBrk="0" hangingPunct="1">
        <a:defRPr sz="1943" kern="1200">
          <a:solidFill>
            <a:schemeClr val="tx1"/>
          </a:solidFill>
          <a:latin typeface="+mn-lt"/>
          <a:ea typeface="+mn-ea"/>
          <a:cs typeface="+mn-cs"/>
        </a:defRPr>
      </a:lvl8pPr>
      <a:lvl9pPr marL="3947648" algn="l" defTabSz="986912" rtl="0" eaLnBrk="1" latinLnBrk="0" hangingPunct="1">
        <a:defRPr sz="19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 y="0"/>
            <a:ext cx="665926" cy="6568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37659" y="909931"/>
            <a:ext cx="4880482" cy="2397836"/>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165100"/>
          </a:effectLst>
        </p:spPr>
      </p:pic>
      <p:sp>
        <p:nvSpPr>
          <p:cNvPr id="13" name="Rettangolo 12"/>
          <p:cNvSpPr/>
          <p:nvPr/>
        </p:nvSpPr>
        <p:spPr>
          <a:xfrm>
            <a:off x="2141909" y="52191"/>
            <a:ext cx="6455439" cy="568554"/>
          </a:xfrm>
          <a:prstGeom prst="rect">
            <a:avLst/>
          </a:prstGeom>
        </p:spPr>
        <p:txBody>
          <a:bodyPr wrap="square">
            <a:spAutoFit/>
          </a:bodyPr>
          <a:lstStyle/>
          <a:p>
            <a:pPr algn="ctr">
              <a:lnSpc>
                <a:spcPts val="1754"/>
              </a:lnSpc>
            </a:pPr>
            <a:r>
              <a:rPr lang="en-GB" sz="2105" b="1" dirty="0">
                <a:solidFill>
                  <a:schemeClr val="bg1"/>
                </a:solidFill>
                <a:latin typeface="Book Antiqua" panose="02040602050305030304" pitchFamily="18" charset="0"/>
                <a:cs typeface="Times New Roman" panose="02020603050405020304" pitchFamily="18" charset="0"/>
              </a:rPr>
              <a:t>CoESPU </a:t>
            </a:r>
          </a:p>
          <a:p>
            <a:pPr algn="ctr">
              <a:lnSpc>
                <a:spcPts val="1754"/>
              </a:lnSpc>
            </a:pPr>
            <a:r>
              <a:rPr lang="en-GB" sz="2105" b="1" dirty="0">
                <a:solidFill>
                  <a:schemeClr val="bg1"/>
                </a:solidFill>
                <a:latin typeface="Book Antiqua" panose="02040602050305030304" pitchFamily="18" charset="0"/>
                <a:cs typeface="Times New Roman" panose="02020603050405020304" pitchFamily="18" charset="0"/>
              </a:rPr>
              <a:t>Centre of Excellence for Stability Police Units</a:t>
            </a:r>
            <a:endParaRPr lang="en-GB" sz="2105" b="1" u="sng" dirty="0">
              <a:solidFill>
                <a:schemeClr val="bg1"/>
              </a:solidFill>
              <a:latin typeface="Book Antiqua" panose="02040602050305030304" pitchFamily="18" charset="0"/>
              <a:cs typeface="Times New Roman" panose="02020603050405020304" pitchFamily="18" charset="0"/>
            </a:endParaRPr>
          </a:p>
        </p:txBody>
      </p:sp>
      <p:sp>
        <p:nvSpPr>
          <p:cNvPr id="4" name="CasellaDiTesto 3"/>
          <p:cNvSpPr txBox="1"/>
          <p:nvPr/>
        </p:nvSpPr>
        <p:spPr>
          <a:xfrm>
            <a:off x="2206" y="3307767"/>
            <a:ext cx="10691811" cy="3416320"/>
          </a:xfrm>
          <a:prstGeom prst="rect">
            <a:avLst/>
          </a:prstGeom>
          <a:noFill/>
        </p:spPr>
        <p:txBody>
          <a:bodyPr wrap="square" rtlCol="0">
            <a:spAutoFit/>
          </a:bodyPr>
          <a:lstStyle/>
          <a:p>
            <a:pPr algn="ctr">
              <a:defRPr/>
            </a:pPr>
            <a:r>
              <a:rPr lang="en-US" sz="3600" b="1" dirty="0">
                <a:solidFill>
                  <a:srgbClr val="FF0000"/>
                </a:solidFill>
                <a:latin typeface="Book Antiqua" panose="02040602050305030304" pitchFamily="18" charset="0"/>
                <a:cs typeface="Arial" panose="020B0604020202020204" pitchFamily="34" charset="0"/>
              </a:rPr>
              <a:t>IAPTC 28</a:t>
            </a:r>
            <a:r>
              <a:rPr lang="en-US" sz="3600" b="1" baseline="30000" dirty="0">
                <a:solidFill>
                  <a:srgbClr val="FF0000"/>
                </a:solidFill>
                <a:latin typeface="Book Antiqua" panose="02040602050305030304" pitchFamily="18" charset="0"/>
                <a:cs typeface="Arial" panose="020B0604020202020204" pitchFamily="34" charset="0"/>
              </a:rPr>
              <a:t>th</a:t>
            </a:r>
            <a:r>
              <a:rPr lang="en-US" sz="3600" b="1" dirty="0">
                <a:solidFill>
                  <a:srgbClr val="FF0000"/>
                </a:solidFill>
                <a:latin typeface="Book Antiqua" panose="02040602050305030304" pitchFamily="18" charset="0"/>
                <a:cs typeface="Arial" panose="020B0604020202020204" pitchFamily="34" charset="0"/>
              </a:rPr>
              <a:t> Annual Conference</a:t>
            </a:r>
          </a:p>
          <a:p>
            <a:pPr algn="ctr">
              <a:defRPr/>
            </a:pPr>
            <a:r>
              <a:rPr lang="en-US" sz="3600" b="1" dirty="0">
                <a:solidFill>
                  <a:srgbClr val="FF0000"/>
                </a:solidFill>
                <a:latin typeface="Book Antiqua" panose="02040602050305030304" pitchFamily="18" charset="0"/>
                <a:cs typeface="Arial" panose="020B0604020202020204" pitchFamily="34" charset="0"/>
              </a:rPr>
              <a:t>Islamabad</a:t>
            </a:r>
          </a:p>
          <a:p>
            <a:pPr algn="ctr">
              <a:defRPr/>
            </a:pPr>
            <a:endParaRPr lang="en-US" sz="3600" b="1" dirty="0">
              <a:solidFill>
                <a:srgbClr val="003366"/>
              </a:solidFill>
              <a:latin typeface="Book Antiqua" panose="02040602050305030304" pitchFamily="18" charset="0"/>
              <a:cs typeface="Arial" panose="020B0604020202020204" pitchFamily="34" charset="0"/>
            </a:endParaRPr>
          </a:p>
          <a:p>
            <a:pPr algn="ctr">
              <a:defRPr/>
            </a:pPr>
            <a:r>
              <a:rPr lang="en-US" sz="3600" b="1" dirty="0">
                <a:solidFill>
                  <a:srgbClr val="003366"/>
                </a:solidFill>
                <a:latin typeface="Book Antiqua" panose="02040602050305030304" pitchFamily="18" charset="0"/>
                <a:cs typeface="Arial" panose="020B0604020202020204" pitchFamily="34" charset="0"/>
              </a:rPr>
              <a:t>Law Enforcement </a:t>
            </a:r>
          </a:p>
          <a:p>
            <a:pPr algn="ctr">
              <a:defRPr/>
            </a:pPr>
            <a:r>
              <a:rPr lang="en-US" sz="3600" b="1" dirty="0">
                <a:solidFill>
                  <a:srgbClr val="003366"/>
                </a:solidFill>
                <a:latin typeface="Book Antiqua" panose="02040602050305030304" pitchFamily="18" charset="0"/>
                <a:cs typeface="Arial" panose="020B0604020202020204" pitchFamily="34" charset="0"/>
              </a:rPr>
              <a:t>in the Age of Mis-Disinformation: </a:t>
            </a:r>
            <a:br>
              <a:rPr lang="en-US" sz="3600" b="1" dirty="0">
                <a:solidFill>
                  <a:srgbClr val="003366"/>
                </a:solidFill>
                <a:latin typeface="Book Antiqua" panose="02040602050305030304" pitchFamily="18" charset="0"/>
                <a:cs typeface="Arial" panose="020B0604020202020204" pitchFamily="34" charset="0"/>
              </a:rPr>
            </a:br>
            <a:r>
              <a:rPr lang="en-US" sz="3600" b="1" dirty="0">
                <a:solidFill>
                  <a:srgbClr val="003366"/>
                </a:solidFill>
                <a:latin typeface="Book Antiqua" panose="02040602050305030304" pitchFamily="18" charset="0"/>
                <a:cs typeface="Arial" panose="020B0604020202020204" pitchFamily="34" charset="0"/>
              </a:rPr>
              <a:t>Strategies and Challenges</a:t>
            </a:r>
            <a:endParaRPr lang="it-IT" sz="3600" b="1" dirty="0">
              <a:solidFill>
                <a:srgbClr val="003366"/>
              </a:solidFill>
              <a:latin typeface="Book Antiqua" panose="02040602050305030304" pitchFamily="18" charset="0"/>
              <a:cs typeface="Arial" panose="020B0604020202020204" pitchFamily="34" charset="0"/>
            </a:endParaRPr>
          </a:p>
        </p:txBody>
      </p:sp>
      <p:sp>
        <p:nvSpPr>
          <p:cNvPr id="8" name="CasellaDiTesto 7"/>
          <p:cNvSpPr txBox="1"/>
          <p:nvPr/>
        </p:nvSpPr>
        <p:spPr>
          <a:xfrm>
            <a:off x="165863" y="6818715"/>
            <a:ext cx="2327881" cy="646331"/>
          </a:xfrm>
          <a:prstGeom prst="rect">
            <a:avLst/>
          </a:prstGeom>
          <a:noFill/>
        </p:spPr>
        <p:txBody>
          <a:bodyPr wrap="none" rtlCol="0">
            <a:spAutoFit/>
          </a:bodyPr>
          <a:lstStyle/>
          <a:p>
            <a:r>
              <a:rPr lang="it-IT" dirty="0">
                <a:latin typeface="Book Antiqua" panose="02040602050305030304" pitchFamily="18" charset="0"/>
              </a:rPr>
              <a:t>Col Arrigo GAREFFI</a:t>
            </a:r>
          </a:p>
          <a:p>
            <a:r>
              <a:rPr lang="it-IT" dirty="0">
                <a:latin typeface="Book Antiqua" panose="02040602050305030304" pitchFamily="18" charset="0"/>
              </a:rPr>
              <a:t>CoESPU</a:t>
            </a:r>
          </a:p>
        </p:txBody>
      </p:sp>
    </p:spTree>
    <p:extLst>
      <p:ext uri="{BB962C8B-B14F-4D97-AF65-F5344CB8AC3E}">
        <p14:creationId xmlns:p14="http://schemas.microsoft.com/office/powerpoint/2010/main" val="94808913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10691813" cy="7559675"/>
          </a:xfrm>
          <a:prstGeom prst="rect">
            <a:avLst/>
          </a:prstGeom>
        </p:spPr>
      </p:pic>
      <p:sp>
        <p:nvSpPr>
          <p:cNvPr id="5" name="Rettangolo 4"/>
          <p:cNvSpPr/>
          <p:nvPr/>
        </p:nvSpPr>
        <p:spPr>
          <a:xfrm>
            <a:off x="-2" y="129227"/>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97" y="1"/>
            <a:ext cx="644815" cy="636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8" name="CasellaDiTesto 6">
            <a:extLst>
              <a:ext uri="{FF2B5EF4-FFF2-40B4-BE49-F238E27FC236}">
                <a16:creationId xmlns:a16="http://schemas.microsoft.com/office/drawing/2014/main" id="{385271F8-71E3-7E36-9A6F-6F6C95B41A56}"/>
              </a:ext>
            </a:extLst>
          </p:cNvPr>
          <p:cNvSpPr txBox="1">
            <a:spLocks noChangeArrowheads="1"/>
          </p:cNvSpPr>
          <p:nvPr/>
        </p:nvSpPr>
        <p:spPr bwMode="auto">
          <a:xfrm>
            <a:off x="749562" y="1907319"/>
            <a:ext cx="9192685" cy="4536819"/>
          </a:xfrm>
          <a:prstGeom prst="rect">
            <a:avLst/>
          </a:prstGeom>
          <a:noFill/>
          <a:ln w="9525">
            <a:noFill/>
            <a:miter lim="800000"/>
            <a:headEnd/>
            <a:tailEnd/>
          </a:ln>
        </p:spPr>
        <p:txBody>
          <a:bodyPr wrap="square">
            <a:spAutoFit/>
          </a:bodyPr>
          <a:lstStyle/>
          <a:p>
            <a:pPr marL="457189" indent="-457189">
              <a:lnSpc>
                <a:spcPct val="150000"/>
              </a:lnSpc>
              <a:buClr>
                <a:srgbClr val="002060"/>
              </a:buClr>
              <a:buSzPct val="85000"/>
              <a:buFont typeface="Wingdings" panose="05000000000000000000" pitchFamily="2" charset="2"/>
              <a:buChar char="Ø"/>
              <a:defRPr/>
            </a:pPr>
            <a:r>
              <a:rPr lang="en-US" sz="28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Introduction: tackling reality</a:t>
            </a:r>
          </a:p>
          <a:p>
            <a:pPr marL="457189" indent="-457189">
              <a:lnSpc>
                <a:spcPct val="150000"/>
              </a:lnSpc>
              <a:buClr>
                <a:srgbClr val="002060"/>
              </a:buClr>
              <a:buSzPct val="85000"/>
              <a:buFont typeface="Wingdings" panose="05000000000000000000" pitchFamily="2" charset="2"/>
              <a:buChar char="Ø"/>
              <a:defRPr/>
            </a:pPr>
            <a:r>
              <a:rPr lang="en-US" sz="28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Misinformation or disinformation? Definitions, tools and examples</a:t>
            </a:r>
          </a:p>
          <a:p>
            <a:pPr marL="457189" indent="-457189">
              <a:lnSpc>
                <a:spcPct val="150000"/>
              </a:lnSpc>
              <a:buClr>
                <a:srgbClr val="002060"/>
              </a:buClr>
              <a:buSzPct val="85000"/>
              <a:buFont typeface="Wingdings" panose="05000000000000000000" pitchFamily="2" charset="2"/>
              <a:buChar char="Ø"/>
              <a:defRPr/>
            </a:pPr>
            <a:r>
              <a:rPr lang="en-US" sz="28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The power of perception in Global Politics </a:t>
            </a:r>
          </a:p>
          <a:p>
            <a:pPr marL="457189" indent="-457189">
              <a:lnSpc>
                <a:spcPct val="150000"/>
              </a:lnSpc>
              <a:buClr>
                <a:srgbClr val="002060"/>
              </a:buClr>
              <a:buSzPct val="85000"/>
              <a:buFont typeface="Wingdings" panose="05000000000000000000" pitchFamily="2" charset="2"/>
              <a:buChar char="Ø"/>
              <a:defRPr/>
            </a:pPr>
            <a:r>
              <a:rPr lang="en-US" sz="28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Effects on law enforcement and police operations </a:t>
            </a:r>
          </a:p>
          <a:p>
            <a:pPr marL="457189" indent="-457189">
              <a:lnSpc>
                <a:spcPct val="150000"/>
              </a:lnSpc>
              <a:buClr>
                <a:srgbClr val="002060"/>
              </a:buClr>
              <a:buSzPct val="85000"/>
              <a:buFont typeface="Wingdings" panose="05000000000000000000" pitchFamily="2" charset="2"/>
              <a:buChar char="Ø"/>
              <a:defRPr/>
            </a:pPr>
            <a:r>
              <a:rPr lang="en-US" sz="28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Strategies to address the cognitive battle for information</a:t>
            </a:r>
          </a:p>
        </p:txBody>
      </p:sp>
      <p:sp>
        <p:nvSpPr>
          <p:cNvPr id="10" name="Titolo 1"/>
          <p:cNvSpPr txBox="1">
            <a:spLocks/>
          </p:cNvSpPr>
          <p:nvPr/>
        </p:nvSpPr>
        <p:spPr>
          <a:xfrm>
            <a:off x="2897633" y="208476"/>
            <a:ext cx="4896544" cy="504056"/>
          </a:xfrm>
          <a:prstGeom prst="rect">
            <a:avLst/>
          </a:prstGeom>
        </p:spPr>
        <p:txBody>
          <a:bodyPr wrap="square" lIns="0" tIns="0" rIns="0" bIns="0">
            <a:noAutofit/>
          </a:bodyPr>
          <a:lstStyle>
            <a:lvl1pPr>
              <a:defRPr sz="4000" b="1" i="0">
                <a:solidFill>
                  <a:srgbClr val="003298"/>
                </a:solidFill>
                <a:latin typeface="Tahoma"/>
                <a:ea typeface="+mj-ea"/>
                <a:cs typeface="Tahoma"/>
              </a:defRPr>
            </a:lvl1pPr>
          </a:lstStyle>
          <a:p>
            <a:pPr algn="ctr" eaLnBrk="1" hangingPunct="1">
              <a:defRPr/>
            </a:pPr>
            <a:r>
              <a:rPr lang="it-IT" sz="2800" i="1" dirty="0">
                <a:solidFill>
                  <a:schemeClr val="bg1"/>
                </a:solidFill>
                <a:latin typeface="Book Antiqua" panose="02040602050305030304" pitchFamily="18" charset="0"/>
                <a:ea typeface="+mn-ea"/>
                <a:cs typeface="Arial" panose="020B0604020202020204" pitchFamily="34" charset="0"/>
              </a:rPr>
              <a:t>Index</a:t>
            </a:r>
          </a:p>
        </p:txBody>
      </p:sp>
    </p:spTree>
    <p:extLst>
      <p:ext uri="{BB962C8B-B14F-4D97-AF65-F5344CB8AC3E}">
        <p14:creationId xmlns:p14="http://schemas.microsoft.com/office/powerpoint/2010/main" val="411673762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DA936C-0DAE-488C-9D0E-E5E9228DC757}"/>
              </a:ext>
            </a:extLst>
          </p:cNvPr>
          <p:cNvSpPr txBox="1"/>
          <p:nvPr/>
        </p:nvSpPr>
        <p:spPr>
          <a:xfrm>
            <a:off x="2766388" y="86807"/>
            <a:ext cx="5347033" cy="490904"/>
          </a:xfrm>
          <a:prstGeom prst="rect">
            <a:avLst/>
          </a:prstGeom>
          <a:noFill/>
        </p:spPr>
        <p:txBody>
          <a:bodyPr wrap="square">
            <a:spAutoFit/>
          </a:bodyPr>
          <a:lstStyle/>
          <a:p>
            <a:pPr algn="ctr" defTabSz="986912">
              <a:defRPr/>
            </a:pPr>
            <a:r>
              <a:rPr lang="en-GB" sz="2590" b="1" i="1" dirty="0">
                <a:solidFill>
                  <a:srgbClr val="FFFFFF"/>
                </a:solidFill>
                <a:latin typeface="Book Antiqua" panose="02040602050305030304" pitchFamily="18" charset="0"/>
                <a:cs typeface="Arial" panose="020B0604020202020204" pitchFamily="34" charset="0"/>
              </a:rPr>
              <a:t>Introduction</a:t>
            </a:r>
          </a:p>
        </p:txBody>
      </p:sp>
      <p:pic>
        <p:nvPicPr>
          <p:cNvPr id="2" name="Immagine 9">
            <a:extLst>
              <a:ext uri="{FF2B5EF4-FFF2-40B4-BE49-F238E27FC236}">
                <a16:creationId xmlns:a16="http://schemas.microsoft.com/office/drawing/2014/main" id="{E48C6C8E-1BA7-9C7C-D73C-B2410F935C8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28" y="113146"/>
            <a:ext cx="1130413" cy="99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6">
            <a:extLst>
              <a:ext uri="{FF2B5EF4-FFF2-40B4-BE49-F238E27FC236}">
                <a16:creationId xmlns:a16="http://schemas.microsoft.com/office/drawing/2014/main" id="{385271F8-71E3-7E36-9A6F-6F6C95B41A56}"/>
              </a:ext>
            </a:extLst>
          </p:cNvPr>
          <p:cNvSpPr txBox="1">
            <a:spLocks noChangeArrowheads="1"/>
          </p:cNvSpPr>
          <p:nvPr/>
        </p:nvSpPr>
        <p:spPr bwMode="auto">
          <a:xfrm>
            <a:off x="573437" y="1441342"/>
            <a:ext cx="9732936" cy="5170646"/>
          </a:xfrm>
          <a:prstGeom prst="rect">
            <a:avLst/>
          </a:prstGeom>
          <a:noFill/>
          <a:ln w="9525">
            <a:noFill/>
            <a:miter lim="800000"/>
            <a:headEnd/>
            <a:tailEnd/>
          </a:ln>
        </p:spPr>
        <p:txBody>
          <a:bodyPr wrap="square">
            <a:spAutoFit/>
          </a:bodyPr>
          <a:lstStyle/>
          <a:p>
            <a:pPr>
              <a:lnSpc>
                <a:spcPct val="150000"/>
              </a:lnSpc>
              <a:buClr>
                <a:srgbClr val="002060"/>
              </a:buClr>
              <a:buSzPct val="85000"/>
              <a:defRPr/>
            </a:pP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Increasing use of </a:t>
            </a:r>
            <a:r>
              <a:rPr lang="en-US" sz="22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Disinformation Campaigns </a:t>
            </a: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and </a:t>
            </a:r>
            <a:r>
              <a:rPr lang="en-US" sz="22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Misleading contents </a:t>
            </a: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to:</a:t>
            </a:r>
          </a:p>
          <a:p>
            <a:pPr marL="457189" indent="-457189">
              <a:lnSpc>
                <a:spcPct val="150000"/>
              </a:lnSpc>
              <a:buClr>
                <a:srgbClr val="002060"/>
              </a:buClr>
              <a:buSzPct val="85000"/>
              <a:buFont typeface="Wingdings" panose="05000000000000000000" pitchFamily="2" charset="2"/>
              <a:buChar char="Ø"/>
              <a:defRPr/>
            </a:pP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Misinform the public and manipulate </a:t>
            </a:r>
            <a:r>
              <a:rPr lang="en-US" sz="22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public opinion</a:t>
            </a:r>
          </a:p>
          <a:p>
            <a:pPr>
              <a:lnSpc>
                <a:spcPct val="150000"/>
              </a:lnSpc>
              <a:buClr>
                <a:srgbClr val="002060"/>
              </a:buClr>
              <a:buSzPct val="85000"/>
              <a:defRPr/>
            </a:pPr>
            <a:r>
              <a:rPr lang="en-US" sz="16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Fake news or manipulated content creates confusion or drives public opinion in specific directions.</a:t>
            </a:r>
          </a:p>
          <a:p>
            <a:pPr marL="457189" indent="-457189">
              <a:lnSpc>
                <a:spcPct val="150000"/>
              </a:lnSpc>
              <a:buClr>
                <a:srgbClr val="002060"/>
              </a:buClr>
              <a:buSzPct val="85000"/>
              <a:buFont typeface="Wingdings" panose="05000000000000000000" pitchFamily="2" charset="2"/>
              <a:buChar char="Ø"/>
              <a:defRPr/>
            </a:pP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Influence </a:t>
            </a:r>
            <a:r>
              <a:rPr lang="en-US" sz="22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politics</a:t>
            </a: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and elections</a:t>
            </a:r>
          </a:p>
          <a:p>
            <a:pPr>
              <a:lnSpc>
                <a:spcPct val="150000"/>
              </a:lnSpc>
              <a:buClr>
                <a:srgbClr val="002060"/>
              </a:buClr>
              <a:buSzPct val="85000"/>
              <a:defRPr/>
            </a:pPr>
            <a:r>
              <a:rPr lang="en-US" sz="16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By shaping narratives, disinformation can manipulate voters' perceptions and interests while at the same time polarizing political discourse.</a:t>
            </a:r>
          </a:p>
          <a:p>
            <a:pPr marL="457189" indent="-457189">
              <a:lnSpc>
                <a:spcPct val="150000"/>
              </a:lnSpc>
              <a:buClr>
                <a:srgbClr val="002060"/>
              </a:buClr>
              <a:buSzPct val="85000"/>
              <a:buFont typeface="Wingdings" panose="05000000000000000000" pitchFamily="2" charset="2"/>
              <a:buChar char="Ø"/>
              <a:defRPr/>
            </a:pP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Perpetrate </a:t>
            </a:r>
            <a:r>
              <a:rPr lang="en-US" sz="22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fraud</a:t>
            </a: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a:t>
            </a:r>
          </a:p>
          <a:p>
            <a:pPr>
              <a:lnSpc>
                <a:spcPct val="150000"/>
              </a:lnSpc>
              <a:buClr>
                <a:srgbClr val="002060"/>
              </a:buClr>
              <a:buSzPct val="85000"/>
              <a:defRPr/>
            </a:pPr>
            <a:r>
              <a:rPr lang="en-US" sz="16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Misleading information is used to commit fraud by tricking individuals or organizations into making decisions based on false data (e.g., financial scams).</a:t>
            </a:r>
          </a:p>
          <a:p>
            <a:pPr marL="457189" indent="-457189">
              <a:lnSpc>
                <a:spcPct val="150000"/>
              </a:lnSpc>
              <a:buClr>
                <a:srgbClr val="002060"/>
              </a:buClr>
              <a:buSzPct val="85000"/>
              <a:buFont typeface="Wingdings" panose="05000000000000000000" pitchFamily="2" charset="2"/>
              <a:buChar char="Ø"/>
              <a:defRPr/>
            </a:pP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Manipulate corporate </a:t>
            </a:r>
            <a:r>
              <a:rPr lang="en-US" sz="22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shareholders</a:t>
            </a:r>
            <a:r>
              <a:rPr lang="en-US" sz="22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a:t>
            </a:r>
          </a:p>
          <a:p>
            <a:pPr>
              <a:lnSpc>
                <a:spcPct val="150000"/>
              </a:lnSpc>
              <a:buClr>
                <a:srgbClr val="002060"/>
              </a:buClr>
              <a:buSzPct val="85000"/>
              <a:defRPr/>
            </a:pPr>
            <a:r>
              <a:rPr lang="en-US" sz="16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Companies may be targeted with false claims to manipulate stock prices or shareholder decisions, creating instability in corporate environments.</a:t>
            </a:r>
          </a:p>
        </p:txBody>
      </p:sp>
    </p:spTree>
    <p:extLst>
      <p:ext uri="{BB962C8B-B14F-4D97-AF65-F5344CB8AC3E}">
        <p14:creationId xmlns:p14="http://schemas.microsoft.com/office/powerpoint/2010/main" val="209550946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744687" y="3617454"/>
            <a:ext cx="7274172" cy="391326"/>
          </a:xfrm>
          <a:prstGeom prst="rect">
            <a:avLst/>
          </a:prstGeom>
        </p:spPr>
        <p:txBody>
          <a:bodyPr wrap="square">
            <a:spAutoFit/>
          </a:bodyPr>
          <a:lstStyle/>
          <a:p>
            <a:pPr defTabSz="986912">
              <a:defRPr/>
            </a:pPr>
            <a:endParaRPr lang="en-GB" sz="1943" dirty="0">
              <a:solidFill>
                <a:prstClr val="black"/>
              </a:solidFill>
              <a:latin typeface="Calibri"/>
            </a:endParaRPr>
          </a:p>
        </p:txBody>
      </p:sp>
      <p:sp>
        <p:nvSpPr>
          <p:cNvPr id="9" name="Rettangolo 8"/>
          <p:cNvSpPr/>
          <p:nvPr/>
        </p:nvSpPr>
        <p:spPr>
          <a:xfrm>
            <a:off x="744687" y="4769079"/>
            <a:ext cx="8442794" cy="391326"/>
          </a:xfrm>
          <a:prstGeom prst="rect">
            <a:avLst/>
          </a:prstGeom>
        </p:spPr>
        <p:txBody>
          <a:bodyPr wrap="square">
            <a:spAutoFit/>
          </a:bodyPr>
          <a:lstStyle/>
          <a:p>
            <a:pPr defTabSz="986912">
              <a:defRPr/>
            </a:pPr>
            <a:endParaRPr lang="en-GB" sz="1943" i="1" dirty="0">
              <a:solidFill>
                <a:srgbClr val="0070C0"/>
              </a:solidFill>
              <a:latin typeface="Century Schoolbook" panose="02040604050505020304" pitchFamily="18" charset="0"/>
              <a:ea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2A41596-6CB2-9E37-4778-58B570DF2F64}"/>
              </a:ext>
            </a:extLst>
          </p:cNvPr>
          <p:cNvSpPr txBox="1"/>
          <p:nvPr/>
        </p:nvSpPr>
        <p:spPr>
          <a:xfrm>
            <a:off x="2834569" y="118487"/>
            <a:ext cx="5347819" cy="490904"/>
          </a:xfrm>
          <a:prstGeom prst="rect">
            <a:avLst/>
          </a:prstGeom>
          <a:noFill/>
        </p:spPr>
        <p:txBody>
          <a:bodyPr wrap="square">
            <a:spAutoFit/>
          </a:bodyPr>
          <a:lstStyle/>
          <a:p>
            <a:pPr algn="ctr" defTabSz="986912">
              <a:defRPr/>
            </a:pPr>
            <a:r>
              <a:rPr lang="it-IT" sz="2590" b="1" i="1" dirty="0" err="1">
                <a:solidFill>
                  <a:srgbClr val="FFFFFF"/>
                </a:solidFill>
                <a:latin typeface="Arial" panose="020B0604020202020204" pitchFamily="34" charset="0"/>
                <a:cs typeface="Arial" panose="020B0604020202020204" pitchFamily="34" charset="0"/>
              </a:rPr>
              <a:t>Misinformation</a:t>
            </a:r>
            <a:endParaRPr lang="en-GB" sz="2590" i="1" dirty="0">
              <a:solidFill>
                <a:srgbClr val="FFFFFF"/>
              </a:solidFill>
              <a:latin typeface="Arial" panose="020B0604020202020204" pitchFamily="34" charset="0"/>
              <a:cs typeface="Arial" panose="020B0604020202020204" pitchFamily="34" charset="0"/>
            </a:endParaRPr>
          </a:p>
        </p:txBody>
      </p:sp>
      <p:pic>
        <p:nvPicPr>
          <p:cNvPr id="2" name="Immagine 9">
            <a:extLst>
              <a:ext uri="{FF2B5EF4-FFF2-40B4-BE49-F238E27FC236}">
                <a16:creationId xmlns:a16="http://schemas.microsoft.com/office/drawing/2014/main" id="{1E36ACFD-CAA1-6D4C-26B0-B3298BFFF44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28" y="113146"/>
            <a:ext cx="1130413" cy="99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sellaDiTesto 6">
            <a:extLst>
              <a:ext uri="{FF2B5EF4-FFF2-40B4-BE49-F238E27FC236}">
                <a16:creationId xmlns:a16="http://schemas.microsoft.com/office/drawing/2014/main" id="{385271F8-71E3-7E36-9A6F-6F6C95B41A56}"/>
              </a:ext>
            </a:extLst>
          </p:cNvPr>
          <p:cNvSpPr txBox="1">
            <a:spLocks noChangeArrowheads="1"/>
          </p:cNvSpPr>
          <p:nvPr/>
        </p:nvSpPr>
        <p:spPr bwMode="auto">
          <a:xfrm>
            <a:off x="642010" y="1640891"/>
            <a:ext cx="9732936" cy="5113644"/>
          </a:xfrm>
          <a:prstGeom prst="rect">
            <a:avLst/>
          </a:prstGeom>
          <a:noFill/>
          <a:ln w="9525">
            <a:noFill/>
            <a:miter lim="800000"/>
            <a:headEnd/>
            <a:tailEnd/>
          </a:ln>
        </p:spPr>
        <p:txBody>
          <a:bodyPr wrap="square">
            <a:spAutoFit/>
          </a:bodyPr>
          <a:lstStyle/>
          <a:p>
            <a:pPr>
              <a:lnSpc>
                <a:spcPct val="150000"/>
              </a:lnSpc>
              <a:buClr>
                <a:srgbClr val="002060"/>
              </a:buClr>
              <a:buSzPct val="85000"/>
              <a:defRPr/>
            </a:pP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Misinformation: </a:t>
            </a:r>
            <a:r>
              <a:rPr lang="en-US" sz="20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Manipulation</a:t>
            </a: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or omission of </a:t>
            </a:r>
            <a:r>
              <a:rPr lang="en-US" sz="20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data</a:t>
            </a: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to mislead.</a:t>
            </a:r>
          </a:p>
          <a:p>
            <a:pPr>
              <a:lnSpc>
                <a:spcPct val="150000"/>
              </a:lnSpc>
              <a:buClr>
                <a:srgbClr val="002060"/>
              </a:buClr>
              <a:buSzPct val="85000"/>
              <a:defRPr/>
            </a:pPr>
            <a:endPar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endParaRPr>
          </a:p>
          <a:p>
            <a:pPr marL="342900" indent="-342900">
              <a:lnSpc>
                <a:spcPct val="150000"/>
              </a:lnSpc>
              <a:buClr>
                <a:srgbClr val="002060"/>
              </a:buClr>
              <a:buSzPct val="85000"/>
              <a:buFont typeface="Wingdings" panose="05000000000000000000" pitchFamily="2" charset="2"/>
              <a:buChar char="Ø"/>
              <a:defRPr/>
            </a:pP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Focuses on </a:t>
            </a:r>
            <a:r>
              <a:rPr lang="en-US" sz="20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highlighting</a:t>
            </a: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a:t>
            </a:r>
            <a:r>
              <a:rPr lang="en-US" sz="20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some</a:t>
            </a: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a:t>
            </a:r>
            <a:r>
              <a:rPr lang="en-US" sz="2000" b="1"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aspects</a:t>
            </a: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 while obscuring others: Key details are left out or data is altered, which leads the audience to draw incorrect conclusions.</a:t>
            </a:r>
          </a:p>
          <a:p>
            <a:pPr>
              <a:lnSpc>
                <a:spcPct val="150000"/>
              </a:lnSpc>
              <a:buClr>
                <a:srgbClr val="002060"/>
              </a:buClr>
              <a:buSzPct val="85000"/>
              <a:defRPr/>
            </a:pPr>
            <a:endPar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endParaRPr>
          </a:p>
          <a:p>
            <a:pPr>
              <a:lnSpc>
                <a:spcPct val="150000"/>
              </a:lnSpc>
              <a:buClr>
                <a:srgbClr val="002060"/>
              </a:buClr>
              <a:buSzPct val="85000"/>
              <a:defRPr/>
            </a:pPr>
            <a:r>
              <a:rPr lang="en-US" sz="2000" dirty="0">
                <a:solidFill>
                  <a:srgbClr val="5B9BD5">
                    <a:lumMod val="50000"/>
                  </a:srgbClr>
                </a:solidFill>
                <a:latin typeface="Book Antiqua" panose="02040602050305030304" pitchFamily="18" charset="0"/>
                <a:ea typeface="ＭＳ Ｐゴシック" pitchFamily="-108" charset="-128"/>
                <a:cs typeface="Arial" panose="020B0604020202020204" pitchFamily="34" charset="0"/>
              </a:rPr>
              <a:t>Example: During the COVID-19 pandemic, misleading information about treatments and vaccines circulated widely, causing confusion and mistrust in public health measures. The polarizing nature of the topic amplified extreme positions on both sides, often distorting public perception. In many cases, scientific facts were overshadowed by ideological claims, further complicating the public’s understanding of the crisis. </a:t>
            </a:r>
          </a:p>
        </p:txBody>
      </p:sp>
    </p:spTree>
    <p:extLst>
      <p:ext uri="{BB962C8B-B14F-4D97-AF65-F5344CB8AC3E}">
        <p14:creationId xmlns:p14="http://schemas.microsoft.com/office/powerpoint/2010/main" val="390087780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27159"/>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3" y="-25283"/>
            <a:ext cx="699696" cy="690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2549411" y="33679"/>
            <a:ext cx="5592981" cy="557397"/>
          </a:xfrm>
          <a:prstGeom prst="rect">
            <a:avLst/>
          </a:prstGeom>
        </p:spPr>
        <p:txBody>
          <a:bodyPr wrap="square">
            <a:spAutoFit/>
          </a:bodyPr>
          <a:lstStyle/>
          <a:p>
            <a:pPr algn="ctr">
              <a:defRPr/>
            </a:pPr>
            <a:r>
              <a:rPr lang="it-IT" sz="3022" b="1" i="1" dirty="0" err="1">
                <a:solidFill>
                  <a:srgbClr val="FFFFFF"/>
                </a:solidFill>
                <a:latin typeface="Book Antiqua" panose="02040602050305030304" pitchFamily="18" charset="0"/>
                <a:cs typeface="Arial" panose="020B0604020202020204" pitchFamily="34" charset="0"/>
              </a:rPr>
              <a:t>Disinformation</a:t>
            </a:r>
            <a:endParaRPr lang="it-IT" sz="3022" b="1" i="1" dirty="0">
              <a:solidFill>
                <a:srgbClr val="FFFFFF"/>
              </a:solidFill>
              <a:latin typeface="Book Antiqua" panose="02040602050305030304" pitchFamily="18" charset="0"/>
              <a:cs typeface="Arial" panose="020B0604020202020204" pitchFamily="34" charset="0"/>
            </a:endParaRPr>
          </a:p>
        </p:txBody>
      </p:sp>
      <p:sp>
        <p:nvSpPr>
          <p:cNvPr id="6" name="Text Box 4">
            <a:extLst>
              <a:ext uri="{FF2B5EF4-FFF2-40B4-BE49-F238E27FC236}">
                <a16:creationId xmlns:a16="http://schemas.microsoft.com/office/drawing/2014/main" id="{F6F417B0-1FCB-5A3D-E100-102DD13B3647}"/>
              </a:ext>
            </a:extLst>
          </p:cNvPr>
          <p:cNvSpPr txBox="1">
            <a:spLocks noChangeArrowheads="1"/>
          </p:cNvSpPr>
          <p:nvPr/>
        </p:nvSpPr>
        <p:spPr bwMode="auto">
          <a:xfrm>
            <a:off x="855739" y="2375835"/>
            <a:ext cx="8980324" cy="3266985"/>
          </a:xfrm>
          <a:prstGeom prst="rect">
            <a:avLst/>
          </a:prstGeom>
          <a:noFill/>
          <a:ln>
            <a:noFill/>
          </a:ln>
        </p:spPr>
        <p:txBody>
          <a:bodyPr wrap="square">
            <a:spAutoFit/>
          </a:bodyPr>
          <a:lstStyle>
            <a:lvl1pPr eaLnBrk="0" hangingPunct="0">
              <a:defRPr sz="2800" b="1" i="1">
                <a:solidFill>
                  <a:srgbClr val="0000FF"/>
                </a:solidFill>
                <a:latin typeface="Arial" charset="0"/>
              </a:defRPr>
            </a:lvl1pPr>
            <a:lvl2pPr marL="742950" indent="-285750" eaLnBrk="0" hangingPunct="0">
              <a:defRPr sz="2800" b="1" i="1">
                <a:solidFill>
                  <a:srgbClr val="0000FF"/>
                </a:solidFill>
                <a:latin typeface="Arial" charset="0"/>
              </a:defRPr>
            </a:lvl2pPr>
            <a:lvl3pPr marL="1143000" indent="-228600" eaLnBrk="0" hangingPunct="0">
              <a:defRPr sz="2800" b="1" i="1">
                <a:solidFill>
                  <a:srgbClr val="0000FF"/>
                </a:solidFill>
                <a:latin typeface="Arial" charset="0"/>
              </a:defRPr>
            </a:lvl3pPr>
            <a:lvl4pPr marL="1600200" indent="-228600" eaLnBrk="0" hangingPunct="0">
              <a:defRPr sz="2800" b="1" i="1">
                <a:solidFill>
                  <a:srgbClr val="0000FF"/>
                </a:solidFill>
                <a:latin typeface="Arial" charset="0"/>
              </a:defRPr>
            </a:lvl4pPr>
            <a:lvl5pPr marL="2057400" indent="-228600" eaLnBrk="0" hangingPunct="0">
              <a:defRPr sz="2800" b="1" i="1">
                <a:solidFill>
                  <a:srgbClr val="0000FF"/>
                </a:solidFill>
                <a:latin typeface="Arial" charset="0"/>
              </a:defRPr>
            </a:lvl5pPr>
            <a:lvl6pPr marL="2514600" indent="-228600" algn="ctr" eaLnBrk="0" fontAlgn="base" hangingPunct="0">
              <a:spcBef>
                <a:spcPct val="0"/>
              </a:spcBef>
              <a:spcAft>
                <a:spcPct val="0"/>
              </a:spcAft>
              <a:defRPr sz="2800" b="1" i="1">
                <a:solidFill>
                  <a:srgbClr val="0000FF"/>
                </a:solidFill>
                <a:latin typeface="Arial" charset="0"/>
              </a:defRPr>
            </a:lvl6pPr>
            <a:lvl7pPr marL="2971800" indent="-228600" algn="ctr" eaLnBrk="0" fontAlgn="base" hangingPunct="0">
              <a:spcBef>
                <a:spcPct val="0"/>
              </a:spcBef>
              <a:spcAft>
                <a:spcPct val="0"/>
              </a:spcAft>
              <a:defRPr sz="2800" b="1" i="1">
                <a:solidFill>
                  <a:srgbClr val="0000FF"/>
                </a:solidFill>
                <a:latin typeface="Arial" charset="0"/>
              </a:defRPr>
            </a:lvl7pPr>
            <a:lvl8pPr marL="3429000" indent="-228600" algn="ctr" eaLnBrk="0" fontAlgn="base" hangingPunct="0">
              <a:spcBef>
                <a:spcPct val="0"/>
              </a:spcBef>
              <a:spcAft>
                <a:spcPct val="0"/>
              </a:spcAft>
              <a:defRPr sz="2800" b="1" i="1">
                <a:solidFill>
                  <a:srgbClr val="0000FF"/>
                </a:solidFill>
                <a:latin typeface="Arial" charset="0"/>
              </a:defRPr>
            </a:lvl8pPr>
            <a:lvl9pPr marL="3886200" indent="-228600" algn="ctr" eaLnBrk="0" fontAlgn="base" hangingPunct="0">
              <a:spcBef>
                <a:spcPct val="0"/>
              </a:spcBef>
              <a:spcAft>
                <a:spcPct val="0"/>
              </a:spcAft>
              <a:defRPr sz="2800" b="1" i="1">
                <a:solidFill>
                  <a:srgbClr val="0000FF"/>
                </a:solidFill>
                <a:latin typeface="Arial" charset="0"/>
              </a:defRPr>
            </a:lvl9pPr>
          </a:lstStyle>
          <a:p>
            <a:pPr algn="just" eaLnBrk="1" hangingPunct="1">
              <a:lnSpc>
                <a:spcPct val="150000"/>
              </a:lnSpc>
              <a:buClr>
                <a:srgbClr val="002060"/>
              </a:buClr>
              <a:defRPr/>
            </a:pPr>
            <a:r>
              <a:rPr lang="en-US" sz="2000" b="0" i="0" dirty="0">
                <a:solidFill>
                  <a:srgbClr val="003366"/>
                </a:solidFill>
                <a:latin typeface="Book Antiqua" panose="02040602050305030304" pitchFamily="18" charset="0"/>
                <a:cs typeface="Arial" panose="020B0604020202020204" pitchFamily="34" charset="0"/>
              </a:rPr>
              <a:t>Disinformation: Deliberate spread of </a:t>
            </a:r>
            <a:r>
              <a:rPr lang="en-US" sz="2000" i="0" dirty="0">
                <a:solidFill>
                  <a:srgbClr val="003366"/>
                </a:solidFill>
                <a:latin typeface="Book Antiqua" panose="02040602050305030304" pitchFamily="18" charset="0"/>
                <a:cs typeface="Arial" panose="020B0604020202020204" pitchFamily="34" charset="0"/>
              </a:rPr>
              <a:t>false</a:t>
            </a:r>
            <a:r>
              <a:rPr lang="en-US" sz="2000" b="0" i="0" dirty="0">
                <a:solidFill>
                  <a:srgbClr val="003366"/>
                </a:solidFill>
                <a:latin typeface="Book Antiqua" panose="02040602050305030304" pitchFamily="18" charset="0"/>
                <a:cs typeface="Arial" panose="020B0604020202020204" pitchFamily="34" charset="0"/>
              </a:rPr>
              <a:t> </a:t>
            </a:r>
            <a:r>
              <a:rPr lang="en-US" sz="2000" i="0" dirty="0">
                <a:solidFill>
                  <a:srgbClr val="003366"/>
                </a:solidFill>
                <a:latin typeface="Book Antiqua" panose="02040602050305030304" pitchFamily="18" charset="0"/>
                <a:cs typeface="Arial" panose="020B0604020202020204" pitchFamily="34" charset="0"/>
              </a:rPr>
              <a:t>information</a:t>
            </a:r>
            <a:r>
              <a:rPr lang="en-US" sz="2000" b="0" i="0" dirty="0">
                <a:solidFill>
                  <a:srgbClr val="003366"/>
                </a:solidFill>
                <a:latin typeface="Book Antiqua" panose="02040602050305030304" pitchFamily="18" charset="0"/>
                <a:cs typeface="Arial" panose="020B0604020202020204" pitchFamily="34" charset="0"/>
              </a:rPr>
              <a:t> to influence or obscure truth.</a:t>
            </a:r>
          </a:p>
          <a:p>
            <a:pPr algn="just" eaLnBrk="1" hangingPunct="1">
              <a:lnSpc>
                <a:spcPct val="150000"/>
              </a:lnSpc>
              <a:buClr>
                <a:srgbClr val="002060"/>
              </a:buClr>
              <a:defRPr/>
            </a:pPr>
            <a:endParaRPr lang="en-US" sz="2000" b="0" i="0" dirty="0">
              <a:solidFill>
                <a:srgbClr val="003366"/>
              </a:solidFill>
              <a:latin typeface="Book Antiqua" panose="02040602050305030304" pitchFamily="18" charset="0"/>
              <a:cs typeface="Arial" panose="020B0604020202020204" pitchFamily="34" charset="0"/>
            </a:endParaRPr>
          </a:p>
          <a:p>
            <a:pPr algn="just" eaLnBrk="1" hangingPunct="1">
              <a:lnSpc>
                <a:spcPct val="150000"/>
              </a:lnSpc>
              <a:buClr>
                <a:srgbClr val="002060"/>
              </a:buClr>
              <a:defRPr/>
            </a:pPr>
            <a:r>
              <a:rPr lang="en-US" sz="2000" b="0" i="0" dirty="0">
                <a:solidFill>
                  <a:srgbClr val="003366"/>
                </a:solidFill>
                <a:latin typeface="Book Antiqua" panose="02040602050305030304" pitchFamily="18" charset="0"/>
                <a:cs typeface="Arial" panose="020B0604020202020204" pitchFamily="34" charset="0"/>
              </a:rPr>
              <a:t>Example: During electoral competitions, various internal and external actors deliberately spread false news and misleading information through social media and other channels. Their goal is often to manipulate voters, deepen societal divisions, and undermine democratic processes.</a:t>
            </a:r>
          </a:p>
        </p:txBody>
      </p:sp>
    </p:spTree>
    <p:extLst>
      <p:ext uri="{BB962C8B-B14F-4D97-AF65-F5344CB8AC3E}">
        <p14:creationId xmlns:p14="http://schemas.microsoft.com/office/powerpoint/2010/main" val="37261363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 y="885"/>
            <a:ext cx="695743" cy="6862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800662" y="36465"/>
            <a:ext cx="9090484"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Tools of Disinformation/Misinformation</a:t>
            </a:r>
            <a:endParaRPr lang="en-US" sz="3022" b="1" i="1" baseline="30000" dirty="0">
              <a:solidFill>
                <a:srgbClr val="FFFFFF"/>
              </a:solidFill>
              <a:latin typeface="Book Antiqua" panose="02040602050305030304" pitchFamily="18" charset="0"/>
              <a:cs typeface="Arial" panose="020B0604020202020204" pitchFamily="34" charset="0"/>
            </a:endParaRPr>
          </a:p>
        </p:txBody>
      </p:sp>
      <p:sp>
        <p:nvSpPr>
          <p:cNvPr id="17" name="Segnaposto contenuto 2">
            <a:extLst>
              <a:ext uri="{FF2B5EF4-FFF2-40B4-BE49-F238E27FC236}">
                <a16:creationId xmlns:a16="http://schemas.microsoft.com/office/drawing/2014/main" id="{D30362E3-3722-41E1-142F-7988203DAB7A}"/>
              </a:ext>
            </a:extLst>
          </p:cNvPr>
          <p:cNvSpPr txBox="1">
            <a:spLocks/>
          </p:cNvSpPr>
          <p:nvPr/>
        </p:nvSpPr>
        <p:spPr>
          <a:xfrm>
            <a:off x="533680" y="2004472"/>
            <a:ext cx="9624447" cy="5000761"/>
          </a:xfrm>
          <a:prstGeom prst="rect">
            <a:avLst/>
          </a:prstGeom>
        </p:spPr>
        <p:txBody>
          <a:bodyPr/>
          <a:lstStyle>
            <a:lvl1pPr marL="300752" indent="-300752" algn="l" rtl="0" eaLnBrk="0" fontAlgn="base" hangingPunct="0">
              <a:spcBef>
                <a:spcPct val="20000"/>
              </a:spcBef>
              <a:spcAft>
                <a:spcPct val="0"/>
              </a:spcAft>
              <a:buChar char="•"/>
              <a:defRPr sz="2806">
                <a:solidFill>
                  <a:schemeClr val="tx1"/>
                </a:solidFill>
                <a:latin typeface="+mn-lt"/>
                <a:ea typeface="+mn-ea"/>
                <a:cs typeface="+mn-cs"/>
              </a:defRPr>
            </a:lvl1pPr>
            <a:lvl2pPr marL="651630" indent="-250627" algn="l" rtl="0" eaLnBrk="0" fontAlgn="base" hangingPunct="0">
              <a:spcBef>
                <a:spcPct val="20000"/>
              </a:spcBef>
              <a:spcAft>
                <a:spcPct val="0"/>
              </a:spcAft>
              <a:buChar char="–"/>
              <a:defRPr sz="2456">
                <a:solidFill>
                  <a:schemeClr val="tx1"/>
                </a:solidFill>
                <a:latin typeface="+mn-lt"/>
              </a:defRPr>
            </a:lvl2pPr>
            <a:lvl3pPr marL="1002508" indent="-200501" algn="l" rtl="0" eaLnBrk="0" fontAlgn="base" hangingPunct="0">
              <a:spcBef>
                <a:spcPct val="20000"/>
              </a:spcBef>
              <a:spcAft>
                <a:spcPct val="0"/>
              </a:spcAft>
              <a:buChar char="•"/>
              <a:defRPr sz="2105">
                <a:solidFill>
                  <a:schemeClr val="tx1"/>
                </a:solidFill>
                <a:latin typeface="+mn-lt"/>
              </a:defRPr>
            </a:lvl3pPr>
            <a:lvl4pPr marL="1403512" indent="-200501" algn="l" rtl="0" eaLnBrk="0" fontAlgn="base" hangingPunct="0">
              <a:spcBef>
                <a:spcPct val="20000"/>
              </a:spcBef>
              <a:spcAft>
                <a:spcPct val="0"/>
              </a:spcAft>
              <a:buChar char="–"/>
              <a:defRPr sz="1754">
                <a:solidFill>
                  <a:schemeClr val="tx1"/>
                </a:solidFill>
                <a:latin typeface="+mn-lt"/>
              </a:defRPr>
            </a:lvl4pPr>
            <a:lvl5pPr marL="1804516" indent="-200501" algn="l" rtl="0" eaLnBrk="0" fontAlgn="base" hangingPunct="0">
              <a:spcBef>
                <a:spcPct val="20000"/>
              </a:spcBef>
              <a:spcAft>
                <a:spcPct val="0"/>
              </a:spcAft>
              <a:buChar char="»"/>
              <a:defRPr sz="1754">
                <a:solidFill>
                  <a:schemeClr val="tx1"/>
                </a:solidFill>
                <a:latin typeface="+mn-lt"/>
              </a:defRPr>
            </a:lvl5pPr>
            <a:lvl6pPr marL="2205518" indent="-200501" algn="l" rtl="0" fontAlgn="base">
              <a:spcBef>
                <a:spcPct val="20000"/>
              </a:spcBef>
              <a:spcAft>
                <a:spcPct val="0"/>
              </a:spcAft>
              <a:buChar char="»"/>
              <a:defRPr sz="1754">
                <a:solidFill>
                  <a:schemeClr val="tx1"/>
                </a:solidFill>
                <a:latin typeface="+mn-lt"/>
              </a:defRPr>
            </a:lvl6pPr>
            <a:lvl7pPr marL="2606522" indent="-200501" algn="l" rtl="0" fontAlgn="base">
              <a:spcBef>
                <a:spcPct val="20000"/>
              </a:spcBef>
              <a:spcAft>
                <a:spcPct val="0"/>
              </a:spcAft>
              <a:buChar char="»"/>
              <a:defRPr sz="1754">
                <a:solidFill>
                  <a:schemeClr val="tx1"/>
                </a:solidFill>
                <a:latin typeface="+mn-lt"/>
              </a:defRPr>
            </a:lvl7pPr>
            <a:lvl8pPr marL="3007526" indent="-200501" algn="l" rtl="0" fontAlgn="base">
              <a:spcBef>
                <a:spcPct val="20000"/>
              </a:spcBef>
              <a:spcAft>
                <a:spcPct val="0"/>
              </a:spcAft>
              <a:buChar char="»"/>
              <a:defRPr sz="1754">
                <a:solidFill>
                  <a:schemeClr val="tx1"/>
                </a:solidFill>
                <a:latin typeface="+mn-lt"/>
              </a:defRPr>
            </a:lvl8pPr>
            <a:lvl9pPr marL="3408530" indent="-200501" algn="l" rtl="0" fontAlgn="base">
              <a:spcBef>
                <a:spcPct val="20000"/>
              </a:spcBef>
              <a:spcAft>
                <a:spcPct val="0"/>
              </a:spcAft>
              <a:buChar char="»"/>
              <a:defRPr sz="1754">
                <a:solidFill>
                  <a:schemeClr val="tx1"/>
                </a:solidFill>
                <a:latin typeface="+mn-lt"/>
              </a:defRPr>
            </a:lvl9pPr>
          </a:lstStyle>
          <a:p>
            <a:pPr marL="342900" indent="-342900">
              <a:lnSpc>
                <a:spcPct val="150000"/>
              </a:lnSpc>
              <a:spcAft>
                <a:spcPts val="800"/>
              </a:spcAft>
              <a:buSzPts val="1000"/>
              <a:buFont typeface="Symbol" panose="05050102010706020507" pitchFamily="18" charset="2"/>
              <a:buChar char=""/>
              <a:tabLst>
                <a:tab pos="457200" algn="l"/>
              </a:tabLst>
            </a:pPr>
            <a:r>
              <a:rPr lang="it-IT" sz="22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Disinformation</a:t>
            </a:r>
            <a:r>
              <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a:t>
            </a:r>
            <a:r>
              <a:rPr lang="it-IT" sz="22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campaigns</a:t>
            </a:r>
            <a:r>
              <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use:</a:t>
            </a:r>
          </a:p>
          <a:p>
            <a:pPr marL="742950" lvl="1" indent="-285750">
              <a:lnSpc>
                <a:spcPct val="150000"/>
              </a:lnSpc>
              <a:spcAft>
                <a:spcPts val="800"/>
              </a:spcAft>
              <a:buSzPts val="1000"/>
              <a:buFont typeface="Courier New" panose="02070309020205020404" pitchFamily="49" charset="0"/>
              <a:buChar char="o"/>
              <a:tabLst>
                <a:tab pos="914400" algn="l"/>
              </a:tabLst>
            </a:pPr>
            <a:r>
              <a:rPr lang="en-US" sz="2200" b="1"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Deepfakes</a:t>
            </a:r>
            <a:r>
              <a:rPr lang="en-US"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as growing threat, seen as more dangerous than identity theft, especially with most interactions moving online</a:t>
            </a:r>
            <a:endPar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pPr marL="742950" lvl="1" indent="-285750">
              <a:lnSpc>
                <a:spcPct val="150000"/>
              </a:lnSpc>
              <a:spcAft>
                <a:spcPts val="800"/>
              </a:spcAft>
              <a:buSzPts val="1000"/>
              <a:buFont typeface="Courier New" panose="02070309020205020404" pitchFamily="49" charset="0"/>
              <a:buChar char="o"/>
              <a:tabLst>
                <a:tab pos="914400" algn="l"/>
              </a:tabLst>
            </a:pPr>
            <a:r>
              <a:rPr lang="it-IT" sz="22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Falsified</a:t>
            </a:r>
            <a:r>
              <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a:t>
            </a:r>
            <a:r>
              <a:rPr lang="it-IT" sz="22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Photos</a:t>
            </a:r>
            <a:r>
              <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/Images</a:t>
            </a:r>
          </a:p>
          <a:p>
            <a:pPr marL="742950" lvl="1" indent="-285750">
              <a:lnSpc>
                <a:spcPct val="150000"/>
              </a:lnSpc>
              <a:spcAft>
                <a:spcPts val="800"/>
              </a:spcAft>
              <a:buSzPts val="1000"/>
              <a:buFont typeface="Courier New" panose="02070309020205020404" pitchFamily="49" charset="0"/>
              <a:buChar char="o"/>
              <a:tabLst>
                <a:tab pos="914400" algn="l"/>
              </a:tabLst>
            </a:pPr>
            <a:r>
              <a:rPr lang="it-IT" sz="22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Counterfeit</a:t>
            </a:r>
            <a:r>
              <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a:t>
            </a:r>
            <a:r>
              <a:rPr lang="it-IT" sz="22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Websites</a:t>
            </a:r>
            <a:endPar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pPr marL="742950" lvl="1" indent="-285750">
              <a:lnSpc>
                <a:spcPct val="150000"/>
              </a:lnSpc>
              <a:spcAft>
                <a:spcPts val="800"/>
              </a:spcAft>
              <a:buSzPts val="1000"/>
              <a:buFont typeface="Courier New" panose="02070309020205020404" pitchFamily="49" charset="0"/>
              <a:buChar char="o"/>
              <a:tabLst>
                <a:tab pos="914400" algn="l"/>
              </a:tabLst>
            </a:pPr>
            <a:r>
              <a:rPr lang="en-US" sz="2200" b="1"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Information out of context</a:t>
            </a:r>
            <a:r>
              <a:rPr lang="en-US"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to deceive and influence the audience.</a:t>
            </a:r>
            <a:endParaRPr lang="it-IT" sz="22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endParaRPr lang="it-IT" kern="0" dirty="0">
              <a:solidFill>
                <a:schemeClr val="accent2">
                  <a:lumMod val="75000"/>
                </a:schemeClr>
              </a:solidFill>
              <a:latin typeface="Book Antiqua" panose="02040602050305030304" pitchFamily="18" charset="0"/>
            </a:endParaRPr>
          </a:p>
        </p:txBody>
      </p:sp>
    </p:spTree>
    <p:extLst>
      <p:ext uri="{BB962C8B-B14F-4D97-AF65-F5344CB8AC3E}">
        <p14:creationId xmlns:p14="http://schemas.microsoft.com/office/powerpoint/2010/main" val="325069849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3" y="-25282"/>
            <a:ext cx="729514" cy="71954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2623565" y="36971"/>
            <a:ext cx="5592981"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Perception in Global Politics</a:t>
            </a:r>
          </a:p>
        </p:txBody>
      </p:sp>
      <p:sp>
        <p:nvSpPr>
          <p:cNvPr id="6" name="Rettangolo 5">
            <a:extLst>
              <a:ext uri="{FF2B5EF4-FFF2-40B4-BE49-F238E27FC236}">
                <a16:creationId xmlns:a16="http://schemas.microsoft.com/office/drawing/2014/main" id="{07300571-E398-335A-BBBC-9DC4331E01DE}"/>
              </a:ext>
            </a:extLst>
          </p:cNvPr>
          <p:cNvSpPr/>
          <p:nvPr/>
        </p:nvSpPr>
        <p:spPr>
          <a:xfrm>
            <a:off x="699951" y="1331590"/>
            <a:ext cx="9291906" cy="5863849"/>
          </a:xfrm>
          <a:prstGeom prst="rect">
            <a:avLst/>
          </a:prstGeom>
        </p:spPr>
        <p:txBody>
          <a:bodyPr wrap="square">
            <a:spAutoFit/>
          </a:bodyPr>
          <a:lstStyle/>
          <a:p>
            <a:pPr algn="just">
              <a:lnSpc>
                <a:spcPct val="150000"/>
              </a:lnSpc>
              <a:spcAft>
                <a:spcPts val="600"/>
              </a:spcAft>
              <a:buClr>
                <a:srgbClr val="002060"/>
              </a:buClr>
              <a:buSzPct val="85000"/>
              <a:defRPr/>
            </a:pPr>
            <a:r>
              <a:rPr lang="en-US" sz="2000" b="1" dirty="0">
                <a:solidFill>
                  <a:srgbClr val="003366"/>
                </a:solidFill>
                <a:latin typeface="Book Antiqua" panose="02040602050305030304" pitchFamily="18" charset="0"/>
                <a:cs typeface="Arial" panose="020B0604020202020204" pitchFamily="34" charset="0"/>
              </a:rPr>
              <a:t>Public Perception</a:t>
            </a:r>
            <a:r>
              <a:rPr lang="en-US" sz="2000" dirty="0">
                <a:solidFill>
                  <a:srgbClr val="003366"/>
                </a:solidFill>
                <a:latin typeface="Book Antiqua" panose="02040602050305030304" pitchFamily="18" charset="0"/>
                <a:cs typeface="Arial" panose="020B0604020202020204" pitchFamily="34" charset="0"/>
              </a:rPr>
              <a:t>: How the public views and interpret an event or issue can significantly influence political and military decisions:</a:t>
            </a:r>
          </a:p>
          <a:p>
            <a:pPr marL="342900" indent="-342900" algn="just">
              <a:lnSpc>
                <a:spcPct val="150000"/>
              </a:lnSpc>
              <a:spcAft>
                <a:spcPts val="600"/>
              </a:spcAft>
              <a:buClr>
                <a:srgbClr val="002060"/>
              </a:buClr>
              <a:buSzPct val="85000"/>
              <a:buFont typeface="Wingdings" panose="05000000000000000000" pitchFamily="2" charset="2"/>
              <a:buChar char="Ø"/>
              <a:defRPr/>
            </a:pPr>
            <a:r>
              <a:rPr lang="en-US" sz="2000" b="1" dirty="0">
                <a:solidFill>
                  <a:srgbClr val="003366"/>
                </a:solidFill>
                <a:latin typeface="Book Antiqua" panose="02040602050305030304" pitchFamily="18" charset="0"/>
                <a:cs typeface="Arial" panose="020B0604020202020204" pitchFamily="34" charset="0"/>
              </a:rPr>
              <a:t>Elections</a:t>
            </a:r>
            <a:r>
              <a:rPr lang="en-US" sz="2000" dirty="0">
                <a:solidFill>
                  <a:srgbClr val="003366"/>
                </a:solidFill>
                <a:latin typeface="Book Antiqua" panose="02040602050305030304" pitchFamily="18" charset="0"/>
                <a:cs typeface="Arial" panose="020B0604020202020204" pitchFamily="34" charset="0"/>
              </a:rPr>
              <a:t>: Media narratives shape both voters and candidates’ behavior and decisions.</a:t>
            </a:r>
          </a:p>
          <a:p>
            <a:pPr marL="342900" indent="-342900" algn="just">
              <a:lnSpc>
                <a:spcPct val="150000"/>
              </a:lnSpc>
              <a:spcAft>
                <a:spcPts val="600"/>
              </a:spcAft>
              <a:buClr>
                <a:srgbClr val="002060"/>
              </a:buClr>
              <a:buSzPct val="85000"/>
              <a:buFont typeface="Wingdings" panose="05000000000000000000" pitchFamily="2" charset="2"/>
              <a:buChar char="Ø"/>
              <a:defRPr/>
            </a:pPr>
            <a:r>
              <a:rPr lang="en-US" sz="2000" b="1" dirty="0">
                <a:solidFill>
                  <a:srgbClr val="003366"/>
                </a:solidFill>
                <a:latin typeface="Book Antiqua" panose="02040602050305030304" pitchFamily="18" charset="0"/>
                <a:cs typeface="Arial" panose="020B0604020202020204" pitchFamily="34" charset="0"/>
              </a:rPr>
              <a:t>Alliances</a:t>
            </a:r>
            <a:r>
              <a:rPr lang="en-US" sz="2000" dirty="0">
                <a:solidFill>
                  <a:srgbClr val="003366"/>
                </a:solidFill>
                <a:latin typeface="Book Antiqua" panose="02040602050305030304" pitchFamily="18" charset="0"/>
                <a:cs typeface="Arial" panose="020B0604020202020204" pitchFamily="34" charset="0"/>
              </a:rPr>
              <a:t>: Public opinion can pressure governments to form or dissolve alliances.</a:t>
            </a:r>
          </a:p>
          <a:p>
            <a:pPr marL="342900" indent="-342900" algn="just">
              <a:lnSpc>
                <a:spcPct val="150000"/>
              </a:lnSpc>
              <a:spcAft>
                <a:spcPts val="600"/>
              </a:spcAft>
              <a:buClr>
                <a:srgbClr val="002060"/>
              </a:buClr>
              <a:buSzPct val="85000"/>
              <a:buFont typeface="Wingdings" panose="05000000000000000000" pitchFamily="2" charset="2"/>
              <a:buChar char="Ø"/>
              <a:defRPr/>
            </a:pPr>
            <a:r>
              <a:rPr lang="en-US" sz="2000" b="1" dirty="0">
                <a:solidFill>
                  <a:srgbClr val="003366"/>
                </a:solidFill>
                <a:latin typeface="Book Antiqua" panose="02040602050305030304" pitchFamily="18" charset="0"/>
                <a:cs typeface="Arial" panose="020B0604020202020204" pitchFamily="34" charset="0"/>
              </a:rPr>
              <a:t>War</a:t>
            </a:r>
            <a:r>
              <a:rPr lang="en-US" sz="2000" dirty="0">
                <a:solidFill>
                  <a:srgbClr val="003366"/>
                </a:solidFill>
                <a:latin typeface="Book Antiqua" panose="02040602050305030304" pitchFamily="18" charset="0"/>
                <a:cs typeface="Arial" panose="020B0604020202020204" pitchFamily="34" charset="0"/>
              </a:rPr>
              <a:t> </a:t>
            </a:r>
            <a:r>
              <a:rPr lang="en-US" sz="2000" b="1" dirty="0">
                <a:solidFill>
                  <a:srgbClr val="003366"/>
                </a:solidFill>
                <a:latin typeface="Book Antiqua" panose="02040602050305030304" pitchFamily="18" charset="0"/>
                <a:cs typeface="Arial" panose="020B0604020202020204" pitchFamily="34" charset="0"/>
              </a:rPr>
              <a:t>Interventions</a:t>
            </a:r>
            <a:r>
              <a:rPr lang="en-US" sz="2000" dirty="0">
                <a:solidFill>
                  <a:srgbClr val="003366"/>
                </a:solidFill>
                <a:latin typeface="Book Antiqua" panose="02040602050305030304" pitchFamily="18" charset="0"/>
                <a:cs typeface="Arial" panose="020B0604020202020204" pitchFamily="34" charset="0"/>
              </a:rPr>
              <a:t>: The way a population perceives and interprets the nature and development of a conflict can lead to its support or disapproval for a government to intervene in it.</a:t>
            </a:r>
          </a:p>
          <a:p>
            <a:pPr marL="342900" indent="-342900" algn="just">
              <a:lnSpc>
                <a:spcPct val="150000"/>
              </a:lnSpc>
              <a:spcAft>
                <a:spcPts val="600"/>
              </a:spcAft>
              <a:buClr>
                <a:srgbClr val="002060"/>
              </a:buClr>
              <a:buSzPct val="85000"/>
              <a:buFont typeface="Wingdings" panose="05000000000000000000" pitchFamily="2" charset="2"/>
              <a:buChar char="Ø"/>
              <a:defRPr/>
            </a:pPr>
            <a:r>
              <a:rPr lang="en-US" sz="2000" b="1" dirty="0">
                <a:solidFill>
                  <a:srgbClr val="003366"/>
                </a:solidFill>
                <a:latin typeface="Book Antiqua" panose="02040602050305030304" pitchFamily="18" charset="0"/>
                <a:cs typeface="Arial" panose="020B0604020202020204" pitchFamily="34" charset="0"/>
              </a:rPr>
              <a:t>Conflict</a:t>
            </a:r>
            <a:r>
              <a:rPr lang="en-US" sz="2000" dirty="0">
                <a:solidFill>
                  <a:srgbClr val="003366"/>
                </a:solidFill>
                <a:latin typeface="Book Antiqua" panose="02040602050305030304" pitchFamily="18" charset="0"/>
                <a:cs typeface="Arial" panose="020B0604020202020204" pitchFamily="34" charset="0"/>
              </a:rPr>
              <a:t> </a:t>
            </a:r>
            <a:r>
              <a:rPr lang="en-US" sz="2000" b="1" dirty="0">
                <a:solidFill>
                  <a:srgbClr val="003366"/>
                </a:solidFill>
                <a:latin typeface="Book Antiqua" panose="02040602050305030304" pitchFamily="18" charset="0"/>
                <a:cs typeface="Arial" panose="020B0604020202020204" pitchFamily="34" charset="0"/>
              </a:rPr>
              <a:t>Escalation</a:t>
            </a:r>
            <a:r>
              <a:rPr lang="en-US" sz="2000" dirty="0">
                <a:solidFill>
                  <a:srgbClr val="003366"/>
                </a:solidFill>
                <a:latin typeface="Book Antiqua" panose="02040602050305030304" pitchFamily="18" charset="0"/>
                <a:cs typeface="Arial" panose="020B0604020202020204" pitchFamily="34" charset="0"/>
              </a:rPr>
              <a:t>: Media reporting, whether accurate or distorted, can escalate tensions or push towards peace.</a:t>
            </a:r>
          </a:p>
          <a:p>
            <a:pPr marL="342900" indent="-342900" algn="just" eaLnBrk="1" hangingPunct="1">
              <a:lnSpc>
                <a:spcPts val="2600"/>
              </a:lnSpc>
              <a:spcBef>
                <a:spcPts val="0"/>
              </a:spcBef>
              <a:spcAft>
                <a:spcPts val="600"/>
              </a:spcAft>
              <a:buClr>
                <a:srgbClr val="002060"/>
              </a:buClr>
              <a:buSzPct val="85000"/>
              <a:buFont typeface="Wingdings" panose="05000000000000000000" pitchFamily="2" charset="2"/>
              <a:buChar char="Ø"/>
              <a:defRPr/>
            </a:pPr>
            <a:endParaRPr lang="en-US" sz="2000" i="1" dirty="0">
              <a:solidFill>
                <a:srgbClr val="0033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482618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 y="-25283"/>
            <a:ext cx="739453" cy="7293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2561085" y="46984"/>
            <a:ext cx="5592981"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Perception in Global Politics</a:t>
            </a:r>
          </a:p>
        </p:txBody>
      </p:sp>
      <p:sp>
        <p:nvSpPr>
          <p:cNvPr id="6" name="Text Box 4">
            <a:extLst>
              <a:ext uri="{FF2B5EF4-FFF2-40B4-BE49-F238E27FC236}">
                <a16:creationId xmlns:a16="http://schemas.microsoft.com/office/drawing/2014/main" id="{B2CDF0E0-DB98-CA75-65F6-38DE06C6ED80}"/>
              </a:ext>
            </a:extLst>
          </p:cNvPr>
          <p:cNvSpPr txBox="1">
            <a:spLocks noChangeArrowheads="1"/>
          </p:cNvSpPr>
          <p:nvPr/>
        </p:nvSpPr>
        <p:spPr bwMode="auto">
          <a:xfrm>
            <a:off x="518988" y="1866597"/>
            <a:ext cx="9653832" cy="4092211"/>
          </a:xfrm>
          <a:prstGeom prst="rect">
            <a:avLst/>
          </a:prstGeom>
          <a:noFill/>
          <a:ln>
            <a:noFill/>
          </a:ln>
        </p:spPr>
        <p:txBody>
          <a:bodyPr wrap="square">
            <a:spAutoFit/>
          </a:bodyPr>
          <a:lstStyle>
            <a:lvl1pPr eaLnBrk="0" hangingPunct="0">
              <a:defRPr sz="2800" b="1" i="1">
                <a:solidFill>
                  <a:srgbClr val="0000FF"/>
                </a:solidFill>
                <a:latin typeface="Arial" charset="0"/>
              </a:defRPr>
            </a:lvl1pPr>
            <a:lvl2pPr marL="742950" indent="-285750" eaLnBrk="0" hangingPunct="0">
              <a:defRPr sz="2800" b="1" i="1">
                <a:solidFill>
                  <a:srgbClr val="0000FF"/>
                </a:solidFill>
                <a:latin typeface="Arial" charset="0"/>
              </a:defRPr>
            </a:lvl2pPr>
            <a:lvl3pPr marL="1143000" indent="-228600" eaLnBrk="0" hangingPunct="0">
              <a:defRPr sz="2800" b="1" i="1">
                <a:solidFill>
                  <a:srgbClr val="0000FF"/>
                </a:solidFill>
                <a:latin typeface="Arial" charset="0"/>
              </a:defRPr>
            </a:lvl3pPr>
            <a:lvl4pPr marL="1600200" indent="-228600" eaLnBrk="0" hangingPunct="0">
              <a:defRPr sz="2800" b="1" i="1">
                <a:solidFill>
                  <a:srgbClr val="0000FF"/>
                </a:solidFill>
                <a:latin typeface="Arial" charset="0"/>
              </a:defRPr>
            </a:lvl4pPr>
            <a:lvl5pPr marL="2057400" indent="-228600" eaLnBrk="0" hangingPunct="0">
              <a:defRPr sz="2800" b="1" i="1">
                <a:solidFill>
                  <a:srgbClr val="0000FF"/>
                </a:solidFill>
                <a:latin typeface="Arial" charset="0"/>
              </a:defRPr>
            </a:lvl5pPr>
            <a:lvl6pPr marL="2514600" indent="-228600" algn="ctr" eaLnBrk="0" fontAlgn="base" hangingPunct="0">
              <a:spcBef>
                <a:spcPct val="0"/>
              </a:spcBef>
              <a:spcAft>
                <a:spcPct val="0"/>
              </a:spcAft>
              <a:defRPr sz="2800" b="1" i="1">
                <a:solidFill>
                  <a:srgbClr val="0000FF"/>
                </a:solidFill>
                <a:latin typeface="Arial" charset="0"/>
              </a:defRPr>
            </a:lvl6pPr>
            <a:lvl7pPr marL="2971800" indent="-228600" algn="ctr" eaLnBrk="0" fontAlgn="base" hangingPunct="0">
              <a:spcBef>
                <a:spcPct val="0"/>
              </a:spcBef>
              <a:spcAft>
                <a:spcPct val="0"/>
              </a:spcAft>
              <a:defRPr sz="2800" b="1" i="1">
                <a:solidFill>
                  <a:srgbClr val="0000FF"/>
                </a:solidFill>
                <a:latin typeface="Arial" charset="0"/>
              </a:defRPr>
            </a:lvl7pPr>
            <a:lvl8pPr marL="3429000" indent="-228600" algn="ctr" eaLnBrk="0" fontAlgn="base" hangingPunct="0">
              <a:spcBef>
                <a:spcPct val="0"/>
              </a:spcBef>
              <a:spcAft>
                <a:spcPct val="0"/>
              </a:spcAft>
              <a:defRPr sz="2800" b="1" i="1">
                <a:solidFill>
                  <a:srgbClr val="0000FF"/>
                </a:solidFill>
                <a:latin typeface="Arial" charset="0"/>
              </a:defRPr>
            </a:lvl8pPr>
            <a:lvl9pPr marL="3886200" indent="-228600" algn="ctr" eaLnBrk="0" fontAlgn="base" hangingPunct="0">
              <a:spcBef>
                <a:spcPct val="0"/>
              </a:spcBef>
              <a:spcAft>
                <a:spcPct val="0"/>
              </a:spcAft>
              <a:defRPr sz="2800" b="1" i="1">
                <a:solidFill>
                  <a:srgbClr val="0000FF"/>
                </a:solidFill>
                <a:latin typeface="Arial" charset="0"/>
              </a:defRPr>
            </a:lvl9pPr>
          </a:lstStyle>
          <a:p>
            <a:pPr algn="just" eaLnBrk="1" hangingPunct="1">
              <a:lnSpc>
                <a:spcPct val="150000"/>
              </a:lnSpc>
              <a:spcAft>
                <a:spcPts val="600"/>
              </a:spcAft>
              <a:buClr>
                <a:srgbClr val="002060"/>
              </a:buClr>
              <a:defRPr/>
            </a:pPr>
            <a:r>
              <a:rPr lang="en-US" sz="2200" b="0" i="0" dirty="0">
                <a:solidFill>
                  <a:srgbClr val="003366"/>
                </a:solidFill>
                <a:latin typeface="Book Antiqua" panose="02040602050305030304" pitchFamily="18" charset="0"/>
                <a:cs typeface="Arial" panose="020B0604020202020204" pitchFamily="34" charset="0"/>
              </a:rPr>
              <a:t>International Humanitarian Interventions are often supported by carefully coordinated public media campaigns. These campaigns, sometimes driven by unverified testimonies or misleading reports, can significantly influence public opinion and policymakers. As a result, they can lead to decisions that escalate conflicts or justify military interventions, even when the underlying evidence is weak or contested. In some cases, these same methods may also contribute to de-escalation efforts, depending on how information is framed and disseminated.</a:t>
            </a:r>
          </a:p>
        </p:txBody>
      </p:sp>
    </p:spTree>
    <p:extLst>
      <p:ext uri="{BB962C8B-B14F-4D97-AF65-F5344CB8AC3E}">
        <p14:creationId xmlns:p14="http://schemas.microsoft.com/office/powerpoint/2010/main" val="84740100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9625"/>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defRPr/>
            </a:pPr>
            <a:endParaRPr lang="en-US" sz="2800" b="1" i="1" dirty="0">
              <a:solidFill>
                <a:srgbClr val="FFFFFF"/>
              </a:solidFill>
              <a:latin typeface="Arial" panose="020B0604020202020204" pitchFamily="34" charset="0"/>
              <a:cs typeface="Arial" panose="020B0604020202020204" pitchFamily="34" charset="0"/>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 y="-25282"/>
            <a:ext cx="709635" cy="6999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6" name="Text Box 3">
            <a:extLst>
              <a:ext uri="{FF2B5EF4-FFF2-40B4-BE49-F238E27FC236}">
                <a16:creationId xmlns:a16="http://schemas.microsoft.com/office/drawing/2014/main" id="{C9DDB322-C67F-D8F1-434B-B800DA0BD2ED}"/>
              </a:ext>
            </a:extLst>
          </p:cNvPr>
          <p:cNvSpPr txBox="1">
            <a:spLocks noChangeAspect="1" noChangeArrowheads="1"/>
          </p:cNvSpPr>
          <p:nvPr/>
        </p:nvSpPr>
        <p:spPr bwMode="auto">
          <a:xfrm>
            <a:off x="663814" y="2659915"/>
            <a:ext cx="9364180" cy="2807692"/>
          </a:xfrm>
          <a:prstGeom prst="rect">
            <a:avLst/>
          </a:prstGeom>
          <a:noFill/>
          <a:ln w="9525">
            <a:noFill/>
            <a:miter lim="800000"/>
            <a:headEnd/>
            <a:tailEnd/>
          </a:ln>
        </p:spPr>
        <p:txBody>
          <a:bodyPr wrap="square">
            <a:spAutoFit/>
          </a:bodyPr>
          <a:lstStyle/>
          <a:p>
            <a:pPr algn="just">
              <a:lnSpc>
                <a:spcPct val="150000"/>
              </a:lnSpc>
              <a:spcAft>
                <a:spcPts val="1000"/>
              </a:spcAft>
              <a:buClr>
                <a:srgbClr val="002060"/>
              </a:buClr>
              <a:defRPr/>
            </a:pPr>
            <a:r>
              <a:rPr lang="en-US" sz="2400" dirty="0">
                <a:solidFill>
                  <a:srgbClr val="003366"/>
                </a:solidFill>
                <a:latin typeface="Book Antiqua" panose="02040602050305030304" pitchFamily="18" charset="0"/>
                <a:cs typeface="Arial" panose="020B0604020202020204" pitchFamily="34" charset="0"/>
              </a:rPr>
              <a:t>Misinformation and disinformation have profound effects on policing and law enforcement, both at home and in international operations. These campaigns can escalate </a:t>
            </a:r>
            <a:r>
              <a:rPr lang="en-US" sz="2400" b="1" dirty="0">
                <a:solidFill>
                  <a:srgbClr val="003366"/>
                </a:solidFill>
                <a:latin typeface="Book Antiqua" panose="02040602050305030304" pitchFamily="18" charset="0"/>
                <a:cs typeface="Arial" panose="020B0604020202020204" pitchFamily="34" charset="0"/>
              </a:rPr>
              <a:t>distrust</a:t>
            </a:r>
            <a:r>
              <a:rPr lang="en-US" sz="2400" dirty="0">
                <a:solidFill>
                  <a:srgbClr val="003366"/>
                </a:solidFill>
                <a:latin typeface="Book Antiqua" panose="02040602050305030304" pitchFamily="18" charset="0"/>
                <a:cs typeface="Arial" panose="020B0604020202020204" pitchFamily="34" charset="0"/>
              </a:rPr>
              <a:t> and tension between national/international forces and the communities they serve.</a:t>
            </a:r>
          </a:p>
        </p:txBody>
      </p:sp>
      <p:sp>
        <p:nvSpPr>
          <p:cNvPr id="7" name="Rettangolo 6"/>
          <p:cNvSpPr/>
          <p:nvPr/>
        </p:nvSpPr>
        <p:spPr>
          <a:xfrm>
            <a:off x="360799" y="40899"/>
            <a:ext cx="10347565"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Effects on Law Enforcement and Police Operations</a:t>
            </a:r>
          </a:p>
        </p:txBody>
      </p:sp>
    </p:spTree>
    <p:extLst>
      <p:ext uri="{BB962C8B-B14F-4D97-AF65-F5344CB8AC3E}">
        <p14:creationId xmlns:p14="http://schemas.microsoft.com/office/powerpoint/2010/main" val="176595616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2" y="-25282"/>
            <a:ext cx="689757" cy="68033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57" name="Segnaposto contenuto 2">
            <a:extLst>
              <a:ext uri="{FF2B5EF4-FFF2-40B4-BE49-F238E27FC236}">
                <a16:creationId xmlns:a16="http://schemas.microsoft.com/office/drawing/2014/main" id="{8C92925B-5659-336D-C7C3-5614042F03B2}"/>
              </a:ext>
            </a:extLst>
          </p:cNvPr>
          <p:cNvSpPr txBox="1">
            <a:spLocks/>
          </p:cNvSpPr>
          <p:nvPr/>
        </p:nvSpPr>
        <p:spPr>
          <a:xfrm>
            <a:off x="695739" y="934668"/>
            <a:ext cx="9657130" cy="6020573"/>
          </a:xfrm>
          <a:prstGeom prst="rect">
            <a:avLst/>
          </a:prstGeom>
        </p:spPr>
        <p:txBody>
          <a:bodyPr>
            <a:normAutofit fontScale="77500" lnSpcReduction="20000"/>
          </a:bodyPr>
          <a:lstStyle>
            <a:lvl1pPr marL="300752" indent="-300752" algn="l" rtl="0" eaLnBrk="0" fontAlgn="base" hangingPunct="0">
              <a:spcBef>
                <a:spcPct val="20000"/>
              </a:spcBef>
              <a:spcAft>
                <a:spcPct val="0"/>
              </a:spcAft>
              <a:buChar char="•"/>
              <a:defRPr sz="2806">
                <a:solidFill>
                  <a:schemeClr val="tx1"/>
                </a:solidFill>
                <a:latin typeface="+mn-lt"/>
                <a:ea typeface="+mn-ea"/>
                <a:cs typeface="+mn-cs"/>
              </a:defRPr>
            </a:lvl1pPr>
            <a:lvl2pPr marL="651630" indent="-250627" algn="l" rtl="0" eaLnBrk="0" fontAlgn="base" hangingPunct="0">
              <a:spcBef>
                <a:spcPct val="20000"/>
              </a:spcBef>
              <a:spcAft>
                <a:spcPct val="0"/>
              </a:spcAft>
              <a:buChar char="–"/>
              <a:defRPr sz="2456">
                <a:solidFill>
                  <a:schemeClr val="tx1"/>
                </a:solidFill>
                <a:latin typeface="+mn-lt"/>
              </a:defRPr>
            </a:lvl2pPr>
            <a:lvl3pPr marL="1002508" indent="-200501" algn="l" rtl="0" eaLnBrk="0" fontAlgn="base" hangingPunct="0">
              <a:spcBef>
                <a:spcPct val="20000"/>
              </a:spcBef>
              <a:spcAft>
                <a:spcPct val="0"/>
              </a:spcAft>
              <a:buChar char="•"/>
              <a:defRPr sz="2105">
                <a:solidFill>
                  <a:schemeClr val="tx1"/>
                </a:solidFill>
                <a:latin typeface="+mn-lt"/>
              </a:defRPr>
            </a:lvl3pPr>
            <a:lvl4pPr marL="1403512" indent="-200501" algn="l" rtl="0" eaLnBrk="0" fontAlgn="base" hangingPunct="0">
              <a:spcBef>
                <a:spcPct val="20000"/>
              </a:spcBef>
              <a:spcAft>
                <a:spcPct val="0"/>
              </a:spcAft>
              <a:buChar char="–"/>
              <a:defRPr sz="1754">
                <a:solidFill>
                  <a:schemeClr val="tx1"/>
                </a:solidFill>
                <a:latin typeface="+mn-lt"/>
              </a:defRPr>
            </a:lvl4pPr>
            <a:lvl5pPr marL="1804516" indent="-200501" algn="l" rtl="0" eaLnBrk="0" fontAlgn="base" hangingPunct="0">
              <a:spcBef>
                <a:spcPct val="20000"/>
              </a:spcBef>
              <a:spcAft>
                <a:spcPct val="0"/>
              </a:spcAft>
              <a:buChar char="»"/>
              <a:defRPr sz="1754">
                <a:solidFill>
                  <a:schemeClr val="tx1"/>
                </a:solidFill>
                <a:latin typeface="+mn-lt"/>
              </a:defRPr>
            </a:lvl5pPr>
            <a:lvl6pPr marL="2205518" indent="-200501" algn="l" rtl="0" fontAlgn="base">
              <a:spcBef>
                <a:spcPct val="20000"/>
              </a:spcBef>
              <a:spcAft>
                <a:spcPct val="0"/>
              </a:spcAft>
              <a:buChar char="»"/>
              <a:defRPr sz="1754">
                <a:solidFill>
                  <a:schemeClr val="tx1"/>
                </a:solidFill>
                <a:latin typeface="+mn-lt"/>
              </a:defRPr>
            </a:lvl6pPr>
            <a:lvl7pPr marL="2606522" indent="-200501" algn="l" rtl="0" fontAlgn="base">
              <a:spcBef>
                <a:spcPct val="20000"/>
              </a:spcBef>
              <a:spcAft>
                <a:spcPct val="0"/>
              </a:spcAft>
              <a:buChar char="»"/>
              <a:defRPr sz="1754">
                <a:solidFill>
                  <a:schemeClr val="tx1"/>
                </a:solidFill>
                <a:latin typeface="+mn-lt"/>
              </a:defRPr>
            </a:lvl7pPr>
            <a:lvl8pPr marL="3007526" indent="-200501" algn="l" rtl="0" fontAlgn="base">
              <a:spcBef>
                <a:spcPct val="20000"/>
              </a:spcBef>
              <a:spcAft>
                <a:spcPct val="0"/>
              </a:spcAft>
              <a:buChar char="»"/>
              <a:defRPr sz="1754">
                <a:solidFill>
                  <a:schemeClr val="tx1"/>
                </a:solidFill>
                <a:latin typeface="+mn-lt"/>
              </a:defRPr>
            </a:lvl8pPr>
            <a:lvl9pPr marL="3408530" indent="-200501" algn="l" rtl="0" fontAlgn="base">
              <a:spcBef>
                <a:spcPct val="20000"/>
              </a:spcBef>
              <a:spcAft>
                <a:spcPct val="0"/>
              </a:spcAft>
              <a:buChar char="»"/>
              <a:defRPr sz="1754">
                <a:solidFill>
                  <a:schemeClr val="tx1"/>
                </a:solidFill>
                <a:latin typeface="+mn-lt"/>
              </a:defRPr>
            </a:lvl9pPr>
          </a:lstStyle>
          <a:p>
            <a:endParaRPr lang="it-IT" kern="0" dirty="0"/>
          </a:p>
          <a:p>
            <a:pPr marL="0" indent="0">
              <a:lnSpc>
                <a:spcPct val="160000"/>
              </a:lnSpc>
              <a:buFontTx/>
              <a:buNone/>
            </a:pPr>
            <a:r>
              <a:rPr lang="it-IT" sz="2400" b="1" kern="0" dirty="0" err="1">
                <a:solidFill>
                  <a:srgbClr val="003366"/>
                </a:solidFill>
                <a:latin typeface="Book Antiqua" panose="02040602050305030304" pitchFamily="18" charset="0"/>
                <a:cs typeface="Calibri" panose="020F0502020204030204" pitchFamily="34" charset="0"/>
              </a:rPr>
              <a:t>Domestic</a:t>
            </a:r>
            <a:r>
              <a:rPr lang="it-IT" sz="2400" b="1" kern="0" dirty="0">
                <a:solidFill>
                  <a:srgbClr val="003366"/>
                </a:solidFill>
                <a:latin typeface="Book Antiqua" panose="02040602050305030304" pitchFamily="18" charset="0"/>
                <a:cs typeface="Calibri" panose="020F0502020204030204" pitchFamily="34" charset="0"/>
              </a:rPr>
              <a:t> </a:t>
            </a:r>
            <a:r>
              <a:rPr lang="it-IT" sz="2400" b="1" kern="0" dirty="0" err="1">
                <a:solidFill>
                  <a:srgbClr val="003366"/>
                </a:solidFill>
                <a:latin typeface="Book Antiqua" panose="02040602050305030304" pitchFamily="18" charset="0"/>
                <a:cs typeface="Calibri" panose="020F0502020204030204" pitchFamily="34" charset="0"/>
              </a:rPr>
              <a:t>effect</a:t>
            </a:r>
            <a:r>
              <a:rPr lang="it-IT" sz="2400" kern="0" dirty="0">
                <a:solidFill>
                  <a:srgbClr val="003366"/>
                </a:solidFill>
                <a:latin typeface="Book Antiqua" panose="02040602050305030304" pitchFamily="18" charset="0"/>
                <a:cs typeface="Calibri" panose="020F0502020204030204" pitchFamily="34" charset="0"/>
              </a:rPr>
              <a:t>: </a:t>
            </a:r>
            <a:endParaRPr lang="en-US" sz="2400" kern="0" dirty="0">
              <a:solidFill>
                <a:srgbClr val="003366"/>
              </a:solidFill>
              <a:latin typeface="Book Antiqua" panose="02040602050305030304" pitchFamily="18" charset="0"/>
              <a:cs typeface="Calibri" panose="020F0502020204030204" pitchFamily="34" charset="0"/>
            </a:endParaRPr>
          </a:p>
          <a:p>
            <a:pPr>
              <a:lnSpc>
                <a:spcPct val="160000"/>
              </a:lnSpc>
            </a:pPr>
            <a:r>
              <a:rPr lang="en-US" sz="2400" kern="0" dirty="0">
                <a:solidFill>
                  <a:srgbClr val="003366"/>
                </a:solidFill>
                <a:latin typeface="Book Antiqua" panose="02040602050305030304" pitchFamily="18" charset="0"/>
                <a:cs typeface="Calibri" panose="020F0502020204030204" pitchFamily="34" charset="0"/>
              </a:rPr>
              <a:t>Misleading or selectively framed images shared widely on social media can exacerbate tensions during protests. For example, a photo may appear to depict violent behavior by authorities, even when the reality is more nuanced. Such disinformation can fuel public outrage, deepening mistrust between demonstrators and law enforcement, and escalating the conflict.</a:t>
            </a:r>
          </a:p>
          <a:p>
            <a:pPr marL="0" indent="0">
              <a:lnSpc>
                <a:spcPct val="160000"/>
              </a:lnSpc>
              <a:buNone/>
            </a:pPr>
            <a:endParaRPr lang="en-US" sz="2400" kern="0" dirty="0">
              <a:solidFill>
                <a:srgbClr val="003366"/>
              </a:solidFill>
              <a:latin typeface="Book Antiqua" panose="02040602050305030304" pitchFamily="18" charset="0"/>
              <a:cs typeface="Calibri" panose="020F0502020204030204" pitchFamily="34" charset="0"/>
            </a:endParaRPr>
          </a:p>
          <a:p>
            <a:pPr marL="0" indent="0">
              <a:lnSpc>
                <a:spcPct val="160000"/>
              </a:lnSpc>
              <a:buFontTx/>
              <a:buNone/>
            </a:pPr>
            <a:r>
              <a:rPr lang="en-US" sz="2400" b="1" kern="0" dirty="0">
                <a:solidFill>
                  <a:srgbClr val="003366"/>
                </a:solidFill>
                <a:latin typeface="Book Antiqua" panose="02040602050305030304" pitchFamily="18" charset="0"/>
                <a:cs typeface="Calibri" panose="020F0502020204030204" pitchFamily="34" charset="0"/>
              </a:rPr>
              <a:t>International operations</a:t>
            </a:r>
            <a:r>
              <a:rPr lang="en-US" sz="2400" kern="0" dirty="0">
                <a:solidFill>
                  <a:srgbClr val="003366"/>
                </a:solidFill>
                <a:latin typeface="Book Antiqua" panose="02040602050305030304" pitchFamily="18" charset="0"/>
                <a:cs typeface="Calibri" panose="020F0502020204030204" pitchFamily="34" charset="0"/>
              </a:rPr>
              <a:t>:</a:t>
            </a:r>
          </a:p>
          <a:p>
            <a:pPr>
              <a:lnSpc>
                <a:spcPct val="160000"/>
              </a:lnSpc>
            </a:pPr>
            <a:r>
              <a:rPr lang="en-US" sz="2400" kern="0" dirty="0">
                <a:solidFill>
                  <a:srgbClr val="003366"/>
                </a:solidFill>
                <a:latin typeface="Book Antiqua" panose="02040602050305030304" pitchFamily="18" charset="0"/>
                <a:cs typeface="Calibri" panose="020F0502020204030204" pitchFamily="34" charset="0"/>
              </a:rPr>
              <a:t>In international peacekeeping missions, false accusations and disinformation can severely undermine the effectiveness of operations. For instance, claims that peacekeeping forces have committed atrocities can spread quickly, damaging their credibility and increasing hostility from the local population, making it more difficult to carry out their mandate to protect civilians.</a:t>
            </a:r>
            <a:endParaRPr lang="it-IT" kern="0" dirty="0"/>
          </a:p>
        </p:txBody>
      </p:sp>
      <p:sp>
        <p:nvSpPr>
          <p:cNvPr id="6" name="Rettangolo 5"/>
          <p:cNvSpPr/>
          <p:nvPr/>
        </p:nvSpPr>
        <p:spPr>
          <a:xfrm>
            <a:off x="360799" y="40899"/>
            <a:ext cx="10347565"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Effects on Law Enforcement and Police Operations </a:t>
            </a:r>
            <a:r>
              <a:rPr lang="en-US" sz="1400" b="1" i="1" dirty="0">
                <a:solidFill>
                  <a:srgbClr val="FFFFFF"/>
                </a:solidFill>
                <a:latin typeface="Book Antiqua" panose="02040602050305030304" pitchFamily="18" charset="0"/>
                <a:cs typeface="Arial" panose="020B0604020202020204" pitchFamily="34" charset="0"/>
              </a:rPr>
              <a:t>2</a:t>
            </a:r>
          </a:p>
        </p:txBody>
      </p:sp>
    </p:spTree>
    <p:extLst>
      <p:ext uri="{BB962C8B-B14F-4D97-AF65-F5344CB8AC3E}">
        <p14:creationId xmlns:p14="http://schemas.microsoft.com/office/powerpoint/2010/main" val="327831753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815" y="-44255"/>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 y="-25282"/>
            <a:ext cx="689757" cy="68033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1506118" y="36186"/>
            <a:ext cx="8073244"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The Cognitive Battle for Information</a:t>
            </a:r>
          </a:p>
        </p:txBody>
      </p:sp>
      <p:sp>
        <p:nvSpPr>
          <p:cNvPr id="20" name="Segnaposto contenuto 2">
            <a:extLst>
              <a:ext uri="{FF2B5EF4-FFF2-40B4-BE49-F238E27FC236}">
                <a16:creationId xmlns:a16="http://schemas.microsoft.com/office/drawing/2014/main" id="{10102A36-DEED-D743-3B3D-9A48463D04A6}"/>
              </a:ext>
            </a:extLst>
          </p:cNvPr>
          <p:cNvSpPr txBox="1">
            <a:spLocks/>
          </p:cNvSpPr>
          <p:nvPr/>
        </p:nvSpPr>
        <p:spPr>
          <a:xfrm>
            <a:off x="1102583" y="2182086"/>
            <a:ext cx="8538275" cy="4351338"/>
          </a:xfrm>
          <a:prstGeom prst="rect">
            <a:avLst/>
          </a:prstGeom>
        </p:spPr>
        <p:txBody>
          <a:bodyPr/>
          <a:lstStyle>
            <a:lvl1pPr marL="300752" indent="-300752" algn="l" rtl="0" eaLnBrk="0" fontAlgn="base" hangingPunct="0">
              <a:spcBef>
                <a:spcPct val="20000"/>
              </a:spcBef>
              <a:spcAft>
                <a:spcPct val="0"/>
              </a:spcAft>
              <a:buChar char="•"/>
              <a:defRPr sz="2806">
                <a:solidFill>
                  <a:schemeClr val="tx1"/>
                </a:solidFill>
                <a:latin typeface="+mn-lt"/>
                <a:ea typeface="+mn-ea"/>
                <a:cs typeface="+mn-cs"/>
              </a:defRPr>
            </a:lvl1pPr>
            <a:lvl2pPr marL="651630" indent="-250627" algn="l" rtl="0" eaLnBrk="0" fontAlgn="base" hangingPunct="0">
              <a:spcBef>
                <a:spcPct val="20000"/>
              </a:spcBef>
              <a:spcAft>
                <a:spcPct val="0"/>
              </a:spcAft>
              <a:buChar char="–"/>
              <a:defRPr sz="2456">
                <a:solidFill>
                  <a:schemeClr val="tx1"/>
                </a:solidFill>
                <a:latin typeface="+mn-lt"/>
              </a:defRPr>
            </a:lvl2pPr>
            <a:lvl3pPr marL="1002508" indent="-200501" algn="l" rtl="0" eaLnBrk="0" fontAlgn="base" hangingPunct="0">
              <a:spcBef>
                <a:spcPct val="20000"/>
              </a:spcBef>
              <a:spcAft>
                <a:spcPct val="0"/>
              </a:spcAft>
              <a:buChar char="•"/>
              <a:defRPr sz="2105">
                <a:solidFill>
                  <a:schemeClr val="tx1"/>
                </a:solidFill>
                <a:latin typeface="+mn-lt"/>
              </a:defRPr>
            </a:lvl3pPr>
            <a:lvl4pPr marL="1403512" indent="-200501" algn="l" rtl="0" eaLnBrk="0" fontAlgn="base" hangingPunct="0">
              <a:spcBef>
                <a:spcPct val="20000"/>
              </a:spcBef>
              <a:spcAft>
                <a:spcPct val="0"/>
              </a:spcAft>
              <a:buChar char="–"/>
              <a:defRPr sz="1754">
                <a:solidFill>
                  <a:schemeClr val="tx1"/>
                </a:solidFill>
                <a:latin typeface="+mn-lt"/>
              </a:defRPr>
            </a:lvl4pPr>
            <a:lvl5pPr marL="1804516" indent="-200501" algn="l" rtl="0" eaLnBrk="0" fontAlgn="base" hangingPunct="0">
              <a:spcBef>
                <a:spcPct val="20000"/>
              </a:spcBef>
              <a:spcAft>
                <a:spcPct val="0"/>
              </a:spcAft>
              <a:buChar char="»"/>
              <a:defRPr sz="1754">
                <a:solidFill>
                  <a:schemeClr val="tx1"/>
                </a:solidFill>
                <a:latin typeface="+mn-lt"/>
              </a:defRPr>
            </a:lvl5pPr>
            <a:lvl6pPr marL="2205518" indent="-200501" algn="l" rtl="0" fontAlgn="base">
              <a:spcBef>
                <a:spcPct val="20000"/>
              </a:spcBef>
              <a:spcAft>
                <a:spcPct val="0"/>
              </a:spcAft>
              <a:buChar char="»"/>
              <a:defRPr sz="1754">
                <a:solidFill>
                  <a:schemeClr val="tx1"/>
                </a:solidFill>
                <a:latin typeface="+mn-lt"/>
              </a:defRPr>
            </a:lvl6pPr>
            <a:lvl7pPr marL="2606522" indent="-200501" algn="l" rtl="0" fontAlgn="base">
              <a:spcBef>
                <a:spcPct val="20000"/>
              </a:spcBef>
              <a:spcAft>
                <a:spcPct val="0"/>
              </a:spcAft>
              <a:buChar char="»"/>
              <a:defRPr sz="1754">
                <a:solidFill>
                  <a:schemeClr val="tx1"/>
                </a:solidFill>
                <a:latin typeface="+mn-lt"/>
              </a:defRPr>
            </a:lvl7pPr>
            <a:lvl8pPr marL="3007526" indent="-200501" algn="l" rtl="0" fontAlgn="base">
              <a:spcBef>
                <a:spcPct val="20000"/>
              </a:spcBef>
              <a:spcAft>
                <a:spcPct val="0"/>
              </a:spcAft>
              <a:buChar char="»"/>
              <a:defRPr sz="1754">
                <a:solidFill>
                  <a:schemeClr val="tx1"/>
                </a:solidFill>
                <a:latin typeface="+mn-lt"/>
              </a:defRPr>
            </a:lvl8pPr>
            <a:lvl9pPr marL="3408530" indent="-200501" algn="l" rtl="0" fontAlgn="base">
              <a:spcBef>
                <a:spcPct val="20000"/>
              </a:spcBef>
              <a:spcAft>
                <a:spcPct val="0"/>
              </a:spcAft>
              <a:buChar char="»"/>
              <a:defRPr sz="1754">
                <a:solidFill>
                  <a:schemeClr val="tx1"/>
                </a:solidFill>
                <a:latin typeface="+mn-lt"/>
              </a:defRPr>
            </a:lvl9pPr>
          </a:lstStyle>
          <a:p>
            <a:pPr>
              <a:lnSpc>
                <a:spcPct val="150000"/>
              </a:lnSpc>
            </a:pPr>
            <a:r>
              <a:rPr lang="en-US" sz="2400" kern="0" dirty="0">
                <a:solidFill>
                  <a:srgbClr val="003366"/>
                </a:solidFill>
                <a:latin typeface="Book Antiqua" panose="02040602050305030304" pitchFamily="18" charset="0"/>
                <a:cs typeface="Arial" panose="020B0604020202020204" pitchFamily="34" charset="0"/>
              </a:rPr>
              <a:t>The digital era has intensified the cognitive struggle for control over narratives.</a:t>
            </a:r>
          </a:p>
          <a:p>
            <a:pPr marL="0" indent="0">
              <a:lnSpc>
                <a:spcPct val="150000"/>
              </a:lnSpc>
              <a:buNone/>
            </a:pPr>
            <a:endParaRPr lang="en-US" sz="2400" kern="0" dirty="0">
              <a:solidFill>
                <a:srgbClr val="003366"/>
              </a:solidFill>
              <a:latin typeface="Book Antiqua" panose="02040602050305030304" pitchFamily="18" charset="0"/>
              <a:cs typeface="Arial" panose="020B0604020202020204" pitchFamily="34" charset="0"/>
            </a:endParaRPr>
          </a:p>
          <a:p>
            <a:pPr>
              <a:lnSpc>
                <a:spcPct val="150000"/>
              </a:lnSpc>
            </a:pPr>
            <a:r>
              <a:rPr lang="en-US" sz="2400" kern="0" dirty="0" err="1">
                <a:solidFill>
                  <a:srgbClr val="003366"/>
                </a:solidFill>
                <a:latin typeface="Book Antiqua" panose="02040602050305030304" pitchFamily="18" charset="0"/>
                <a:cs typeface="Arial" panose="020B0604020202020204" pitchFamily="34" charset="0"/>
              </a:rPr>
              <a:t>Deepfakes</a:t>
            </a:r>
            <a:r>
              <a:rPr lang="en-US" sz="2400" kern="0" dirty="0">
                <a:solidFill>
                  <a:srgbClr val="003366"/>
                </a:solidFill>
                <a:latin typeface="Book Antiqua" panose="02040602050305030304" pitchFamily="18" charset="0"/>
                <a:cs typeface="Arial" panose="020B0604020202020204" pitchFamily="34" charset="0"/>
              </a:rPr>
              <a:t> and falsified content blur the line between reality and fabrication, becoming potent disinformation tools.</a:t>
            </a:r>
          </a:p>
          <a:p>
            <a:pPr>
              <a:lnSpc>
                <a:spcPct val="150000"/>
              </a:lnSpc>
            </a:pPr>
            <a:endParaRPr lang="it-IT" kern="0" dirty="0"/>
          </a:p>
        </p:txBody>
      </p:sp>
    </p:spTree>
    <p:extLst>
      <p:ext uri="{BB962C8B-B14F-4D97-AF65-F5344CB8AC3E}">
        <p14:creationId xmlns:p14="http://schemas.microsoft.com/office/powerpoint/2010/main" val="271710429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129001"/>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 y="-25282"/>
            <a:ext cx="709635" cy="6999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508974" y="40899"/>
            <a:ext cx="9673859" cy="557397"/>
          </a:xfrm>
          <a:prstGeom prst="rect">
            <a:avLst/>
          </a:prstGeom>
        </p:spPr>
        <p:txBody>
          <a:bodyPr wrap="square">
            <a:spAutoFit/>
          </a:bodyPr>
          <a:lstStyle/>
          <a:p>
            <a:pPr algn="ctr">
              <a:defRPr/>
            </a:pPr>
            <a:r>
              <a:rPr lang="en-US" sz="3022" b="1" i="1" dirty="0">
                <a:solidFill>
                  <a:srgbClr val="FFFFFF"/>
                </a:solidFill>
                <a:latin typeface="Book Antiqua" panose="02040602050305030304" pitchFamily="18" charset="0"/>
                <a:cs typeface="Arial" panose="020B0604020202020204" pitchFamily="34" charset="0"/>
              </a:rPr>
              <a:t>Conclusions: Law </a:t>
            </a:r>
            <a:r>
              <a:rPr lang="en-US" sz="3022" b="1" i="1" dirty="0" err="1">
                <a:solidFill>
                  <a:srgbClr val="FFFFFF"/>
                </a:solidFill>
                <a:latin typeface="Book Antiqua" panose="02040602050305030304" pitchFamily="18" charset="0"/>
                <a:cs typeface="Arial" panose="020B0604020202020204" pitchFamily="34" charset="0"/>
              </a:rPr>
              <a:t>Enforcment</a:t>
            </a:r>
            <a:r>
              <a:rPr lang="en-US" sz="3022" b="1" i="1" dirty="0">
                <a:solidFill>
                  <a:srgbClr val="FFFFFF"/>
                </a:solidFill>
                <a:latin typeface="Book Antiqua" panose="02040602050305030304" pitchFamily="18" charset="0"/>
                <a:cs typeface="Arial" panose="020B0604020202020204" pitchFamily="34" charset="0"/>
              </a:rPr>
              <a:t> on the Frontlines </a:t>
            </a:r>
          </a:p>
        </p:txBody>
      </p:sp>
      <p:sp>
        <p:nvSpPr>
          <p:cNvPr id="10" name="Segnaposto contenuto 2">
            <a:extLst>
              <a:ext uri="{FF2B5EF4-FFF2-40B4-BE49-F238E27FC236}">
                <a16:creationId xmlns:a16="http://schemas.microsoft.com/office/drawing/2014/main" id="{E613215F-C350-1B1E-80E6-5F730F37EB3E}"/>
              </a:ext>
            </a:extLst>
          </p:cNvPr>
          <p:cNvSpPr txBox="1">
            <a:spLocks/>
          </p:cNvSpPr>
          <p:nvPr/>
        </p:nvSpPr>
        <p:spPr>
          <a:xfrm>
            <a:off x="688661" y="1599152"/>
            <a:ext cx="9314484" cy="5716047"/>
          </a:xfrm>
          <a:prstGeom prst="rect">
            <a:avLst/>
          </a:prstGeom>
        </p:spPr>
        <p:txBody>
          <a:bodyPr/>
          <a:lstStyle>
            <a:lvl1pPr marL="300752" indent="-300752" algn="l" rtl="0" eaLnBrk="0" fontAlgn="base" hangingPunct="0">
              <a:spcBef>
                <a:spcPct val="20000"/>
              </a:spcBef>
              <a:spcAft>
                <a:spcPct val="0"/>
              </a:spcAft>
              <a:buChar char="•"/>
              <a:defRPr sz="2806">
                <a:solidFill>
                  <a:schemeClr val="tx1"/>
                </a:solidFill>
                <a:latin typeface="+mn-lt"/>
                <a:ea typeface="+mn-ea"/>
                <a:cs typeface="+mn-cs"/>
              </a:defRPr>
            </a:lvl1pPr>
            <a:lvl2pPr marL="651630" indent="-250627" algn="l" rtl="0" eaLnBrk="0" fontAlgn="base" hangingPunct="0">
              <a:spcBef>
                <a:spcPct val="20000"/>
              </a:spcBef>
              <a:spcAft>
                <a:spcPct val="0"/>
              </a:spcAft>
              <a:buChar char="–"/>
              <a:defRPr sz="2456">
                <a:solidFill>
                  <a:schemeClr val="tx1"/>
                </a:solidFill>
                <a:latin typeface="+mn-lt"/>
              </a:defRPr>
            </a:lvl2pPr>
            <a:lvl3pPr marL="1002508" indent="-200501" algn="l" rtl="0" eaLnBrk="0" fontAlgn="base" hangingPunct="0">
              <a:spcBef>
                <a:spcPct val="20000"/>
              </a:spcBef>
              <a:spcAft>
                <a:spcPct val="0"/>
              </a:spcAft>
              <a:buChar char="•"/>
              <a:defRPr sz="2105">
                <a:solidFill>
                  <a:schemeClr val="tx1"/>
                </a:solidFill>
                <a:latin typeface="+mn-lt"/>
              </a:defRPr>
            </a:lvl3pPr>
            <a:lvl4pPr marL="1403512" indent="-200501" algn="l" rtl="0" eaLnBrk="0" fontAlgn="base" hangingPunct="0">
              <a:spcBef>
                <a:spcPct val="20000"/>
              </a:spcBef>
              <a:spcAft>
                <a:spcPct val="0"/>
              </a:spcAft>
              <a:buChar char="–"/>
              <a:defRPr sz="1754">
                <a:solidFill>
                  <a:schemeClr val="tx1"/>
                </a:solidFill>
                <a:latin typeface="+mn-lt"/>
              </a:defRPr>
            </a:lvl4pPr>
            <a:lvl5pPr marL="1804516" indent="-200501" algn="l" rtl="0" eaLnBrk="0" fontAlgn="base" hangingPunct="0">
              <a:spcBef>
                <a:spcPct val="20000"/>
              </a:spcBef>
              <a:spcAft>
                <a:spcPct val="0"/>
              </a:spcAft>
              <a:buChar char="»"/>
              <a:defRPr sz="1754">
                <a:solidFill>
                  <a:schemeClr val="tx1"/>
                </a:solidFill>
                <a:latin typeface="+mn-lt"/>
              </a:defRPr>
            </a:lvl5pPr>
            <a:lvl6pPr marL="2205518" indent="-200501" algn="l" rtl="0" fontAlgn="base">
              <a:spcBef>
                <a:spcPct val="20000"/>
              </a:spcBef>
              <a:spcAft>
                <a:spcPct val="0"/>
              </a:spcAft>
              <a:buChar char="»"/>
              <a:defRPr sz="1754">
                <a:solidFill>
                  <a:schemeClr val="tx1"/>
                </a:solidFill>
                <a:latin typeface="+mn-lt"/>
              </a:defRPr>
            </a:lvl6pPr>
            <a:lvl7pPr marL="2606522" indent="-200501" algn="l" rtl="0" fontAlgn="base">
              <a:spcBef>
                <a:spcPct val="20000"/>
              </a:spcBef>
              <a:spcAft>
                <a:spcPct val="0"/>
              </a:spcAft>
              <a:buChar char="»"/>
              <a:defRPr sz="1754">
                <a:solidFill>
                  <a:schemeClr val="tx1"/>
                </a:solidFill>
                <a:latin typeface="+mn-lt"/>
              </a:defRPr>
            </a:lvl7pPr>
            <a:lvl8pPr marL="3007526" indent="-200501" algn="l" rtl="0" fontAlgn="base">
              <a:spcBef>
                <a:spcPct val="20000"/>
              </a:spcBef>
              <a:spcAft>
                <a:spcPct val="0"/>
              </a:spcAft>
              <a:buChar char="»"/>
              <a:defRPr sz="1754">
                <a:solidFill>
                  <a:schemeClr val="tx1"/>
                </a:solidFill>
                <a:latin typeface="+mn-lt"/>
              </a:defRPr>
            </a:lvl8pPr>
            <a:lvl9pPr marL="3408530" indent="-200501" algn="l" rtl="0" fontAlgn="base">
              <a:spcBef>
                <a:spcPct val="20000"/>
              </a:spcBef>
              <a:spcAft>
                <a:spcPct val="0"/>
              </a:spcAft>
              <a:buChar char="»"/>
              <a:defRPr sz="1754">
                <a:solidFill>
                  <a:schemeClr val="tx1"/>
                </a:solidFill>
                <a:latin typeface="+mn-lt"/>
              </a:defRPr>
            </a:lvl9pPr>
          </a:lstStyle>
          <a:p>
            <a:pPr marL="342900" indent="-342900">
              <a:lnSpc>
                <a:spcPct val="107000"/>
              </a:lnSpc>
              <a:spcAft>
                <a:spcPts val="800"/>
              </a:spcAft>
              <a:buSzPts val="1000"/>
              <a:buFont typeface="Symbol" panose="05050102010706020507" pitchFamily="18" charset="2"/>
              <a:buChar char=""/>
              <a:tabLst>
                <a:tab pos="457200" algn="l"/>
              </a:tabLst>
            </a:pPr>
            <a:r>
              <a:rPr lang="en-US"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Law enforcement’s effectiveness lies not only in its operational actions but also in its capacity to counter false narratives.</a:t>
            </a:r>
            <a:endParaRPr lang="it-IT"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US"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Key strategies to combat disinformation:</a:t>
            </a:r>
            <a:endParaRPr lang="it-IT"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US" sz="2000" b="1"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Strategic communication</a:t>
            </a:r>
            <a:r>
              <a:rPr lang="en-US"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 it is fundamental to establish clear, strategic, and accessible channels of communication in order to maintain control over the narrative.</a:t>
            </a:r>
            <a:endParaRPr lang="it-IT"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US" sz="2000" b="1"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Trust-building </a:t>
            </a:r>
            <a:r>
              <a:rPr lang="en-US"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Strengthening relationships with people, establishing a common ground in which the community feels confident in placing trust in law enforcement and official sources of information, rather than relying on false narratives.</a:t>
            </a:r>
            <a:endParaRPr lang="it-IT"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US" sz="2000" b="1"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Digital literacy</a:t>
            </a:r>
            <a:r>
              <a:rPr lang="en-US"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 Educating the public to identify and critically evaluate misleading content like </a:t>
            </a:r>
            <a:r>
              <a:rPr lang="en-US" sz="2000" kern="100" dirty="0" err="1">
                <a:solidFill>
                  <a:srgbClr val="003366"/>
                </a:solidFill>
                <a:latin typeface="Book Antiqua" panose="02040602050305030304" pitchFamily="18" charset="0"/>
                <a:ea typeface="Aptos" panose="020B0004020202020204" pitchFamily="34" charset="0"/>
                <a:cs typeface="Times New Roman" panose="02020603050405020304" pitchFamily="18" charset="0"/>
              </a:rPr>
              <a:t>deepfakes</a:t>
            </a:r>
            <a:r>
              <a:rPr lang="en-US"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rPr>
              <a:t> and fake news.</a:t>
            </a:r>
            <a:endParaRPr lang="it-IT" sz="2000" kern="100" dirty="0">
              <a:solidFill>
                <a:srgbClr val="003366"/>
              </a:solidFill>
              <a:latin typeface="Book Antiqua" panose="02040602050305030304" pitchFamily="18" charset="0"/>
              <a:ea typeface="Aptos" panose="020B0004020202020204" pitchFamily="34" charset="0"/>
              <a:cs typeface="Times New Roman" panose="02020603050405020304" pitchFamily="18" charset="0"/>
            </a:endParaRPr>
          </a:p>
          <a:p>
            <a:endParaRPr lang="it-IT" kern="0" dirty="0"/>
          </a:p>
        </p:txBody>
      </p:sp>
    </p:spTree>
    <p:extLst>
      <p:ext uri="{BB962C8B-B14F-4D97-AF65-F5344CB8AC3E}">
        <p14:creationId xmlns:p14="http://schemas.microsoft.com/office/powerpoint/2010/main" val="347561123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10691813" cy="7559675"/>
          </a:xfrm>
          <a:prstGeom prst="rect">
            <a:avLst/>
          </a:prstGeom>
        </p:spPr>
      </p:pic>
      <p:sp>
        <p:nvSpPr>
          <p:cNvPr id="5" name="Rettangolo 4"/>
          <p:cNvSpPr/>
          <p:nvPr/>
        </p:nvSpPr>
        <p:spPr>
          <a:xfrm>
            <a:off x="-3" y="-11679"/>
            <a:ext cx="10691814" cy="662555"/>
          </a:xfrm>
          <a:prstGeom prst="rect">
            <a:avLst/>
          </a:prstGeom>
          <a:gradFill flip="none" rotWithShape="1">
            <a:gsLst>
              <a:gs pos="22000">
                <a:schemeClr val="accent6"/>
              </a:gs>
              <a:gs pos="3000">
                <a:schemeClr val="accent6"/>
              </a:gs>
              <a:gs pos="0">
                <a:schemeClr val="accent6">
                  <a:tint val="66000"/>
                  <a:satMod val="160000"/>
                </a:schemeClr>
              </a:gs>
              <a:gs pos="93000">
                <a:schemeClr val="accent6">
                  <a:tint val="44500"/>
                  <a:satMod val="160000"/>
                </a:schemeClr>
              </a:gs>
              <a:gs pos="100000">
                <a:schemeClr val="accent6">
                  <a:tint val="23500"/>
                  <a:satMod val="160000"/>
                </a:schemeClr>
              </a:gs>
            </a:gsLst>
            <a:lin ang="10800000" scaled="1"/>
            <a:tileRect/>
          </a:gradFill>
          <a:ln cap="rnd">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it-IT" sz="1579" b="1">
              <a:ln/>
              <a:solidFill>
                <a:schemeClr val="accent3"/>
              </a:solidFill>
            </a:endParaRPr>
          </a:p>
        </p:txBody>
      </p:sp>
      <p:pic>
        <p:nvPicPr>
          <p:cNvPr id="3" name="Immagine 9">
            <a:extLst>
              <a:ext uri="{FF2B5EF4-FFF2-40B4-BE49-F238E27FC236}">
                <a16:creationId xmlns:a16="http://schemas.microsoft.com/office/drawing/2014/main" id="{0D4BC5B3-D43C-3671-3547-332F42CAC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 y="-25282"/>
            <a:ext cx="685523" cy="6761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8" name="Titolo 1">
            <a:extLst>
              <a:ext uri="{FF2B5EF4-FFF2-40B4-BE49-F238E27FC236}">
                <a16:creationId xmlns:a16="http://schemas.microsoft.com/office/drawing/2014/main" id="{2363BA9E-376E-3E3A-4F5C-70E79151E93E}"/>
              </a:ext>
            </a:extLst>
          </p:cNvPr>
          <p:cNvSpPr txBox="1">
            <a:spLocks/>
          </p:cNvSpPr>
          <p:nvPr/>
        </p:nvSpPr>
        <p:spPr>
          <a:xfrm>
            <a:off x="88104" y="3117055"/>
            <a:ext cx="10515600" cy="1325563"/>
          </a:xfrm>
          <a:prstGeom prst="rect">
            <a:avLst/>
          </a:prstGeom>
        </p:spPr>
        <p:txBody>
          <a:bodyPr/>
          <a:lstStyle>
            <a:lvl1pPr algn="ctr" rtl="0" eaLnBrk="0" fontAlgn="base" hangingPunct="0">
              <a:spcBef>
                <a:spcPct val="0"/>
              </a:spcBef>
              <a:spcAft>
                <a:spcPct val="0"/>
              </a:spcAft>
              <a:defRPr sz="3859">
                <a:solidFill>
                  <a:schemeClr val="tx2"/>
                </a:solidFill>
                <a:latin typeface="+mj-lt"/>
                <a:ea typeface="+mj-ea"/>
                <a:cs typeface="+mj-cs"/>
              </a:defRPr>
            </a:lvl1pPr>
            <a:lvl2pPr algn="ctr" rtl="0" eaLnBrk="0" fontAlgn="base" hangingPunct="0">
              <a:spcBef>
                <a:spcPct val="0"/>
              </a:spcBef>
              <a:spcAft>
                <a:spcPct val="0"/>
              </a:spcAft>
              <a:defRPr sz="3859">
                <a:solidFill>
                  <a:schemeClr val="tx2"/>
                </a:solidFill>
                <a:latin typeface="Arial" charset="0"/>
              </a:defRPr>
            </a:lvl2pPr>
            <a:lvl3pPr algn="ctr" rtl="0" eaLnBrk="0" fontAlgn="base" hangingPunct="0">
              <a:spcBef>
                <a:spcPct val="0"/>
              </a:spcBef>
              <a:spcAft>
                <a:spcPct val="0"/>
              </a:spcAft>
              <a:defRPr sz="3859">
                <a:solidFill>
                  <a:schemeClr val="tx2"/>
                </a:solidFill>
                <a:latin typeface="Arial" charset="0"/>
              </a:defRPr>
            </a:lvl3pPr>
            <a:lvl4pPr algn="ctr" rtl="0" eaLnBrk="0" fontAlgn="base" hangingPunct="0">
              <a:spcBef>
                <a:spcPct val="0"/>
              </a:spcBef>
              <a:spcAft>
                <a:spcPct val="0"/>
              </a:spcAft>
              <a:defRPr sz="3859">
                <a:solidFill>
                  <a:schemeClr val="tx2"/>
                </a:solidFill>
                <a:latin typeface="Arial" charset="0"/>
              </a:defRPr>
            </a:lvl4pPr>
            <a:lvl5pPr algn="ctr" rtl="0" eaLnBrk="0" fontAlgn="base" hangingPunct="0">
              <a:spcBef>
                <a:spcPct val="0"/>
              </a:spcBef>
              <a:spcAft>
                <a:spcPct val="0"/>
              </a:spcAft>
              <a:defRPr sz="3859">
                <a:solidFill>
                  <a:schemeClr val="tx2"/>
                </a:solidFill>
                <a:latin typeface="Arial" charset="0"/>
              </a:defRPr>
            </a:lvl5pPr>
            <a:lvl6pPr marL="401004" algn="ctr" rtl="0" fontAlgn="base">
              <a:spcBef>
                <a:spcPct val="0"/>
              </a:spcBef>
              <a:spcAft>
                <a:spcPct val="0"/>
              </a:spcAft>
              <a:defRPr sz="3859">
                <a:solidFill>
                  <a:schemeClr val="tx2"/>
                </a:solidFill>
                <a:latin typeface="Arial" charset="0"/>
              </a:defRPr>
            </a:lvl6pPr>
            <a:lvl7pPr marL="802006" algn="ctr" rtl="0" fontAlgn="base">
              <a:spcBef>
                <a:spcPct val="0"/>
              </a:spcBef>
              <a:spcAft>
                <a:spcPct val="0"/>
              </a:spcAft>
              <a:defRPr sz="3859">
                <a:solidFill>
                  <a:schemeClr val="tx2"/>
                </a:solidFill>
                <a:latin typeface="Arial" charset="0"/>
              </a:defRPr>
            </a:lvl7pPr>
            <a:lvl8pPr marL="1203010" algn="ctr" rtl="0" fontAlgn="base">
              <a:spcBef>
                <a:spcPct val="0"/>
              </a:spcBef>
              <a:spcAft>
                <a:spcPct val="0"/>
              </a:spcAft>
              <a:defRPr sz="3859">
                <a:solidFill>
                  <a:schemeClr val="tx2"/>
                </a:solidFill>
                <a:latin typeface="Arial" charset="0"/>
              </a:defRPr>
            </a:lvl8pPr>
            <a:lvl9pPr marL="1604014" algn="ctr" rtl="0" fontAlgn="base">
              <a:spcBef>
                <a:spcPct val="0"/>
              </a:spcBef>
              <a:spcAft>
                <a:spcPct val="0"/>
              </a:spcAft>
              <a:defRPr sz="3859">
                <a:solidFill>
                  <a:schemeClr val="tx2"/>
                </a:solidFill>
                <a:latin typeface="Arial" charset="0"/>
              </a:defRPr>
            </a:lvl9pPr>
          </a:lstStyle>
          <a:p>
            <a:r>
              <a:rPr lang="it-IT" sz="6600" kern="0" dirty="0">
                <a:solidFill>
                  <a:srgbClr val="003366"/>
                </a:solidFill>
                <a:latin typeface="Book Antiqua" panose="02040602050305030304" pitchFamily="18" charset="0"/>
                <a:cs typeface="Calibri" panose="020F0502020204030204" pitchFamily="34" charset="0"/>
              </a:rPr>
              <a:t>Q&amp;A</a:t>
            </a:r>
          </a:p>
        </p:txBody>
      </p:sp>
      <p:sp>
        <p:nvSpPr>
          <p:cNvPr id="4" name="CasellaDiTesto 3"/>
          <p:cNvSpPr txBox="1"/>
          <p:nvPr/>
        </p:nvSpPr>
        <p:spPr>
          <a:xfrm>
            <a:off x="348743" y="6585631"/>
            <a:ext cx="2327881" cy="646331"/>
          </a:xfrm>
          <a:prstGeom prst="rect">
            <a:avLst/>
          </a:prstGeom>
          <a:noFill/>
        </p:spPr>
        <p:txBody>
          <a:bodyPr wrap="none" rtlCol="0">
            <a:spAutoFit/>
          </a:bodyPr>
          <a:lstStyle/>
          <a:p>
            <a:r>
              <a:rPr lang="it-IT" dirty="0">
                <a:latin typeface="Book Antiqua" panose="02040602050305030304" pitchFamily="18" charset="0"/>
              </a:rPr>
              <a:t>Col Arrigo GAREFFI</a:t>
            </a:r>
          </a:p>
          <a:p>
            <a:r>
              <a:rPr lang="it-IT" dirty="0">
                <a:latin typeface="Book Antiqua" panose="02040602050305030304" pitchFamily="18" charset="0"/>
              </a:rPr>
              <a:t>CoESPU</a:t>
            </a:r>
          </a:p>
        </p:txBody>
      </p:sp>
    </p:spTree>
    <p:extLst>
      <p:ext uri="{BB962C8B-B14F-4D97-AF65-F5344CB8AC3E}">
        <p14:creationId xmlns:p14="http://schemas.microsoft.com/office/powerpoint/2010/main" val="39382560"/>
      </p:ext>
    </p:extLst>
  </p:cSld>
  <p:clrMapOvr>
    <a:masterClrMapping/>
  </p:clrMapOvr>
  <p:transition spd="med"/>
</p:sld>
</file>

<file path=ppt/theme/theme1.xml><?xml version="1.0" encoding="utf-8"?>
<a:theme xmlns:a="http://schemas.openxmlformats.org/drawingml/2006/main" name="2_Struttura predefinita">
  <a:themeElements>
    <a:clrScheme name="2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ruttura predefinita">
  <a:themeElements>
    <a:clrScheme name="2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1658</TotalTime>
  <Words>900</Words>
  <Application>Microsoft Office PowerPoint</Application>
  <PresentationFormat>Personalizzato</PresentationFormat>
  <Paragraphs>72</Paragraphs>
  <Slides>13</Slides>
  <Notes>1</Notes>
  <HiddenSlides>0</HiddenSlides>
  <MMClips>0</MMClips>
  <ScaleCrop>false</ScaleCrop>
  <HeadingPairs>
    <vt:vector size="6" baseType="variant">
      <vt:variant>
        <vt:lpstr>Caratteri utilizzati</vt:lpstr>
      </vt:variant>
      <vt:variant>
        <vt:i4>11</vt:i4>
      </vt:variant>
      <vt:variant>
        <vt:lpstr>Tema</vt:lpstr>
      </vt:variant>
      <vt:variant>
        <vt:i4>2</vt:i4>
      </vt:variant>
      <vt:variant>
        <vt:lpstr>Titoli diapositive</vt:lpstr>
      </vt:variant>
      <vt:variant>
        <vt:i4>13</vt:i4>
      </vt:variant>
    </vt:vector>
  </HeadingPairs>
  <TitlesOfParts>
    <vt:vector size="26" baseType="lpstr">
      <vt:lpstr>ＭＳ Ｐゴシック</vt:lpstr>
      <vt:lpstr>Aptos</vt:lpstr>
      <vt:lpstr>Arial</vt:lpstr>
      <vt:lpstr>Book Antiqua</vt:lpstr>
      <vt:lpstr>Calibri</vt:lpstr>
      <vt:lpstr>Century Gothic</vt:lpstr>
      <vt:lpstr>Century Schoolbook</vt:lpstr>
      <vt:lpstr>Courier New</vt:lpstr>
      <vt:lpstr>Symbol</vt:lpstr>
      <vt:lpstr>Times New Roman</vt:lpstr>
      <vt:lpstr>Wingdings</vt:lpstr>
      <vt:lpstr>2_Struttura predefinita</vt:lpstr>
      <vt:lpstr>3_Struttura predefinita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De Magistris Giuseppe (Col.)</dc:creator>
  <cp:lastModifiedBy>AMON ISMAEL RAZIEL GAREFFI</cp:lastModifiedBy>
  <cp:revision>185</cp:revision>
  <cp:lastPrinted>2024-10-09T16:10:04Z</cp:lastPrinted>
  <dcterms:created xsi:type="dcterms:W3CDTF">2024-01-08T08:04:23Z</dcterms:created>
  <dcterms:modified xsi:type="dcterms:W3CDTF">2024-11-02T16:56:57Z</dcterms:modified>
</cp:coreProperties>
</file>